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1" r:id="rId3"/>
    <p:sldId id="321" r:id="rId4"/>
    <p:sldId id="302" r:id="rId5"/>
    <p:sldId id="303" r:id="rId6"/>
    <p:sldId id="304" r:id="rId7"/>
    <p:sldId id="312" r:id="rId8"/>
    <p:sldId id="314" r:id="rId9"/>
    <p:sldId id="307" r:id="rId10"/>
    <p:sldId id="316" r:id="rId11"/>
    <p:sldId id="309" r:id="rId12"/>
    <p:sldId id="310" r:id="rId13"/>
    <p:sldId id="311" r:id="rId14"/>
    <p:sldId id="323" r:id="rId15"/>
    <p:sldId id="322" r:id="rId16"/>
    <p:sldId id="320"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6F5A71-8FB7-4C2D-A172-AEDF6202DAD2}" v="19" dt="2025-09-16T08:01:26.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uchanan" userId="1c23ca4d-2be3-46ce-830c-3d0fe4934e86" providerId="ADAL" clId="{CAC23DE8-60AA-4F91-BA8A-6E3614495698}"/>
    <pc:docChg chg="modSld">
      <pc:chgData name="Jessica Buchanan" userId="1c23ca4d-2be3-46ce-830c-3d0fe4934e86" providerId="ADAL" clId="{CAC23DE8-60AA-4F91-BA8A-6E3614495698}" dt="2025-09-07T10:24:28.029" v="14" actId="20577"/>
      <pc:docMkLst>
        <pc:docMk/>
      </pc:docMkLst>
      <pc:sldChg chg="modSp mod">
        <pc:chgData name="Jessica Buchanan" userId="1c23ca4d-2be3-46ce-830c-3d0fe4934e86" providerId="ADAL" clId="{CAC23DE8-60AA-4F91-BA8A-6E3614495698}" dt="2025-09-07T10:24:28.029" v="14" actId="20577"/>
        <pc:sldMkLst>
          <pc:docMk/>
          <pc:sldMk cId="1637275524" sldId="310"/>
        </pc:sldMkLst>
        <pc:spChg chg="mod">
          <ac:chgData name="Jessica Buchanan" userId="1c23ca4d-2be3-46ce-830c-3d0fe4934e86" providerId="ADAL" clId="{CAC23DE8-60AA-4F91-BA8A-6E3614495698}" dt="2025-09-07T10:24:28.029" v="14" actId="20577"/>
          <ac:spMkLst>
            <pc:docMk/>
            <pc:sldMk cId="1637275524" sldId="310"/>
            <ac:spMk id="6" creationId="{F268E579-E8C3-4040-9998-3CA684B5CDAB}"/>
          </ac:spMkLst>
        </pc:spChg>
      </pc:sldChg>
    </pc:docChg>
  </pc:docChgLst>
  <pc:docChgLst>
    <pc:chgData name="Jessica Buchanan" userId="1c23ca4d-2be3-46ce-830c-3d0fe4934e86" providerId="ADAL" clId="{C94E3972-267D-40C9-9FE0-748A608A6C66}"/>
    <pc:docChg chg="undo custSel addSld delSld modSld sldOrd">
      <pc:chgData name="Jessica Buchanan" userId="1c23ca4d-2be3-46ce-830c-3d0fe4934e86" providerId="ADAL" clId="{C94E3972-267D-40C9-9FE0-748A608A6C66}" dt="2025-09-16T08:03:00.514" v="383" actId="22"/>
      <pc:docMkLst>
        <pc:docMk/>
      </pc:docMkLst>
      <pc:sldChg chg="modSp mod">
        <pc:chgData name="Jessica Buchanan" userId="1c23ca4d-2be3-46ce-830c-3d0fe4934e86" providerId="ADAL" clId="{C94E3972-267D-40C9-9FE0-748A608A6C66}" dt="2025-09-14T19:28:14.845" v="9" actId="14100"/>
        <pc:sldMkLst>
          <pc:docMk/>
          <pc:sldMk cId="1039513310" sldId="256"/>
        </pc:sldMkLst>
        <pc:spChg chg="mod">
          <ac:chgData name="Jessica Buchanan" userId="1c23ca4d-2be3-46ce-830c-3d0fe4934e86" providerId="ADAL" clId="{C94E3972-267D-40C9-9FE0-748A608A6C66}" dt="2025-09-14T19:28:00.439" v="5" actId="1076"/>
          <ac:spMkLst>
            <pc:docMk/>
            <pc:sldMk cId="1039513310" sldId="256"/>
            <ac:spMk id="5" creationId="{1F0C85C8-9056-4C82-B8EC-C3EDB570143A}"/>
          </ac:spMkLst>
        </pc:spChg>
        <pc:spChg chg="mod">
          <ac:chgData name="Jessica Buchanan" userId="1c23ca4d-2be3-46ce-830c-3d0fe4934e86" providerId="ADAL" clId="{C94E3972-267D-40C9-9FE0-748A608A6C66}" dt="2025-09-14T19:28:14.845" v="9" actId="14100"/>
          <ac:spMkLst>
            <pc:docMk/>
            <pc:sldMk cId="1039513310" sldId="256"/>
            <ac:spMk id="6" creationId="{B1E2E133-BEC9-41D8-9B04-129FEF59C3F3}"/>
          </ac:spMkLst>
        </pc:spChg>
      </pc:sldChg>
      <pc:sldChg chg="modSp mod">
        <pc:chgData name="Jessica Buchanan" userId="1c23ca4d-2be3-46ce-830c-3d0fe4934e86" providerId="ADAL" clId="{C94E3972-267D-40C9-9FE0-748A608A6C66}" dt="2025-09-14T19:28:51.742" v="23" actId="14100"/>
        <pc:sldMkLst>
          <pc:docMk/>
          <pc:sldMk cId="1240125930" sldId="301"/>
        </pc:sldMkLst>
        <pc:spChg chg="mod">
          <ac:chgData name="Jessica Buchanan" userId="1c23ca4d-2be3-46ce-830c-3d0fe4934e86" providerId="ADAL" clId="{C94E3972-267D-40C9-9FE0-748A608A6C66}" dt="2025-09-14T19:28:51.742" v="23" actId="14100"/>
          <ac:spMkLst>
            <pc:docMk/>
            <pc:sldMk cId="1240125930" sldId="301"/>
            <ac:spMk id="4" creationId="{E5E2360C-AB7A-426B-A82C-2DAFAC67EADE}"/>
          </ac:spMkLst>
        </pc:spChg>
      </pc:sldChg>
      <pc:sldChg chg="addSp delSp modSp mod">
        <pc:chgData name="Jessica Buchanan" userId="1c23ca4d-2be3-46ce-830c-3d0fe4934e86" providerId="ADAL" clId="{C94E3972-267D-40C9-9FE0-748A608A6C66}" dt="2025-09-14T19:34:51.613" v="99" actId="2711"/>
        <pc:sldMkLst>
          <pc:docMk/>
          <pc:sldMk cId="935232755" sldId="302"/>
        </pc:sldMkLst>
        <pc:spChg chg="mod">
          <ac:chgData name="Jessica Buchanan" userId="1c23ca4d-2be3-46ce-830c-3d0fe4934e86" providerId="ADAL" clId="{C94E3972-267D-40C9-9FE0-748A608A6C66}" dt="2025-09-14T19:34:51.613" v="99" actId="2711"/>
          <ac:spMkLst>
            <pc:docMk/>
            <pc:sldMk cId="935232755" sldId="302"/>
            <ac:spMk id="4" creationId="{E5E2360C-AB7A-426B-A82C-2DAFAC67EADE}"/>
          </ac:spMkLst>
        </pc:spChg>
        <pc:picChg chg="add mod">
          <ac:chgData name="Jessica Buchanan" userId="1c23ca4d-2be3-46ce-830c-3d0fe4934e86" providerId="ADAL" clId="{C94E3972-267D-40C9-9FE0-748A608A6C66}" dt="2025-09-14T19:32:12.280" v="27" actId="1076"/>
          <ac:picMkLst>
            <pc:docMk/>
            <pc:sldMk cId="935232755" sldId="302"/>
            <ac:picMk id="6" creationId="{361988CC-EE81-41C8-0409-C44DD8FF1834}"/>
          </ac:picMkLst>
        </pc:picChg>
      </pc:sldChg>
      <pc:sldChg chg="modSp mod">
        <pc:chgData name="Jessica Buchanan" userId="1c23ca4d-2be3-46ce-830c-3d0fe4934e86" providerId="ADAL" clId="{C94E3972-267D-40C9-9FE0-748A608A6C66}" dt="2025-09-14T19:34:43.812" v="98" actId="2711"/>
        <pc:sldMkLst>
          <pc:docMk/>
          <pc:sldMk cId="277322032" sldId="303"/>
        </pc:sldMkLst>
        <pc:spChg chg="mod">
          <ac:chgData name="Jessica Buchanan" userId="1c23ca4d-2be3-46ce-830c-3d0fe4934e86" providerId="ADAL" clId="{C94E3972-267D-40C9-9FE0-748A608A6C66}" dt="2025-09-14T19:34:43.812" v="98" actId="2711"/>
          <ac:spMkLst>
            <pc:docMk/>
            <pc:sldMk cId="277322032" sldId="303"/>
            <ac:spMk id="4" creationId="{E5E2360C-AB7A-426B-A82C-2DAFAC67EADE}"/>
          </ac:spMkLst>
        </pc:spChg>
      </pc:sldChg>
      <pc:sldChg chg="del">
        <pc:chgData name="Jessica Buchanan" userId="1c23ca4d-2be3-46ce-830c-3d0fe4934e86" providerId="ADAL" clId="{C94E3972-267D-40C9-9FE0-748A608A6C66}" dt="2025-09-14T19:34:37.076" v="97" actId="47"/>
        <pc:sldMkLst>
          <pc:docMk/>
          <pc:sldMk cId="2027276166" sldId="305"/>
        </pc:sldMkLst>
      </pc:sldChg>
      <pc:sldChg chg="del">
        <pc:chgData name="Jessica Buchanan" userId="1c23ca4d-2be3-46ce-830c-3d0fe4934e86" providerId="ADAL" clId="{C94E3972-267D-40C9-9FE0-748A608A6C66}" dt="2025-09-14T19:40:27.988" v="128" actId="47"/>
        <pc:sldMkLst>
          <pc:docMk/>
          <pc:sldMk cId="1129080752" sldId="306"/>
        </pc:sldMkLst>
      </pc:sldChg>
      <pc:sldChg chg="modSp mod">
        <pc:chgData name="Jessica Buchanan" userId="1c23ca4d-2be3-46ce-830c-3d0fe4934e86" providerId="ADAL" clId="{C94E3972-267D-40C9-9FE0-748A608A6C66}" dt="2025-09-14T19:35:55.425" v="108" actId="1076"/>
        <pc:sldMkLst>
          <pc:docMk/>
          <pc:sldMk cId="3579531794" sldId="307"/>
        </pc:sldMkLst>
        <pc:spChg chg="mod">
          <ac:chgData name="Jessica Buchanan" userId="1c23ca4d-2be3-46ce-830c-3d0fe4934e86" providerId="ADAL" clId="{C94E3972-267D-40C9-9FE0-748A608A6C66}" dt="2025-09-14T19:35:29.357" v="103" actId="2711"/>
          <ac:spMkLst>
            <pc:docMk/>
            <pc:sldMk cId="3579531794" sldId="307"/>
            <ac:spMk id="4" creationId="{E5E2360C-AB7A-426B-A82C-2DAFAC67EADE}"/>
          </ac:spMkLst>
        </pc:spChg>
        <pc:spChg chg="mod">
          <ac:chgData name="Jessica Buchanan" userId="1c23ca4d-2be3-46ce-830c-3d0fe4934e86" providerId="ADAL" clId="{C94E3972-267D-40C9-9FE0-748A608A6C66}" dt="2025-09-14T19:35:55.425" v="108" actId="1076"/>
          <ac:spMkLst>
            <pc:docMk/>
            <pc:sldMk cId="3579531794" sldId="307"/>
            <ac:spMk id="13" creationId="{B1224C12-DA0B-40DC-9390-14EA723DE698}"/>
          </ac:spMkLst>
        </pc:spChg>
        <pc:spChg chg="mod">
          <ac:chgData name="Jessica Buchanan" userId="1c23ca4d-2be3-46ce-830c-3d0fe4934e86" providerId="ADAL" clId="{C94E3972-267D-40C9-9FE0-748A608A6C66}" dt="2025-09-14T19:35:22.740" v="102" actId="2711"/>
          <ac:spMkLst>
            <pc:docMk/>
            <pc:sldMk cId="3579531794" sldId="307"/>
            <ac:spMk id="20" creationId="{90DA5893-A1BF-4075-A26E-6940AF576AF6}"/>
          </ac:spMkLst>
        </pc:spChg>
      </pc:sldChg>
      <pc:sldChg chg="modSp mod">
        <pc:chgData name="Jessica Buchanan" userId="1c23ca4d-2be3-46ce-830c-3d0fe4934e86" providerId="ADAL" clId="{C94E3972-267D-40C9-9FE0-748A608A6C66}" dt="2025-09-14T19:40:22.985" v="127" actId="2711"/>
        <pc:sldMkLst>
          <pc:docMk/>
          <pc:sldMk cId="537836869" sldId="309"/>
        </pc:sldMkLst>
        <pc:spChg chg="mod">
          <ac:chgData name="Jessica Buchanan" userId="1c23ca4d-2be3-46ce-830c-3d0fe4934e86" providerId="ADAL" clId="{C94E3972-267D-40C9-9FE0-748A608A6C66}" dt="2025-09-14T19:40:22.985" v="127" actId="2711"/>
          <ac:spMkLst>
            <pc:docMk/>
            <pc:sldMk cId="537836869" sldId="309"/>
            <ac:spMk id="4" creationId="{E5E2360C-AB7A-426B-A82C-2DAFAC67EADE}"/>
          </ac:spMkLst>
        </pc:spChg>
      </pc:sldChg>
      <pc:sldChg chg="modSp mod">
        <pc:chgData name="Jessica Buchanan" userId="1c23ca4d-2be3-46ce-830c-3d0fe4934e86" providerId="ADAL" clId="{C94E3972-267D-40C9-9FE0-748A608A6C66}" dt="2025-09-16T07:59:17.769" v="347" actId="20577"/>
        <pc:sldMkLst>
          <pc:docMk/>
          <pc:sldMk cId="1637275524" sldId="310"/>
        </pc:sldMkLst>
        <pc:spChg chg="mod">
          <ac:chgData name="Jessica Buchanan" userId="1c23ca4d-2be3-46ce-830c-3d0fe4934e86" providerId="ADAL" clId="{C94E3972-267D-40C9-9FE0-748A608A6C66}" dt="2025-09-14T19:40:34.082" v="129" actId="2711"/>
          <ac:spMkLst>
            <pc:docMk/>
            <pc:sldMk cId="1637275524" sldId="310"/>
            <ac:spMk id="4" creationId="{E5E2360C-AB7A-426B-A82C-2DAFAC67EADE}"/>
          </ac:spMkLst>
        </pc:spChg>
        <pc:spChg chg="mod">
          <ac:chgData name="Jessica Buchanan" userId="1c23ca4d-2be3-46ce-830c-3d0fe4934e86" providerId="ADAL" clId="{C94E3972-267D-40C9-9FE0-748A608A6C66}" dt="2025-09-14T19:41:42.756" v="169" actId="1076"/>
          <ac:spMkLst>
            <pc:docMk/>
            <pc:sldMk cId="1637275524" sldId="310"/>
            <ac:spMk id="5" creationId="{73957871-25FC-4F5A-BFFB-B9ACB4586DF2}"/>
          </ac:spMkLst>
        </pc:spChg>
        <pc:spChg chg="mod">
          <ac:chgData name="Jessica Buchanan" userId="1c23ca4d-2be3-46ce-830c-3d0fe4934e86" providerId="ADAL" clId="{C94E3972-267D-40C9-9FE0-748A608A6C66}" dt="2025-09-16T07:59:17.769" v="347" actId="20577"/>
          <ac:spMkLst>
            <pc:docMk/>
            <pc:sldMk cId="1637275524" sldId="310"/>
            <ac:spMk id="6" creationId="{F268E579-E8C3-4040-9998-3CA684B5CDAB}"/>
          </ac:spMkLst>
        </pc:spChg>
        <pc:spChg chg="mod">
          <ac:chgData name="Jessica Buchanan" userId="1c23ca4d-2be3-46ce-830c-3d0fe4934e86" providerId="ADAL" clId="{C94E3972-267D-40C9-9FE0-748A608A6C66}" dt="2025-09-14T19:41:20.557" v="164" actId="1076"/>
          <ac:spMkLst>
            <pc:docMk/>
            <pc:sldMk cId="1637275524" sldId="310"/>
            <ac:spMk id="7" creationId="{8296287E-0EA6-472A-93D7-EF63DFAE7D22}"/>
          </ac:spMkLst>
        </pc:spChg>
        <pc:spChg chg="mod">
          <ac:chgData name="Jessica Buchanan" userId="1c23ca4d-2be3-46ce-830c-3d0fe4934e86" providerId="ADAL" clId="{C94E3972-267D-40C9-9FE0-748A608A6C66}" dt="2025-09-16T07:59:14.041" v="342" actId="20577"/>
          <ac:spMkLst>
            <pc:docMk/>
            <pc:sldMk cId="1637275524" sldId="310"/>
            <ac:spMk id="13" creationId="{B1224C12-DA0B-40DC-9390-14EA723DE698}"/>
          </ac:spMkLst>
        </pc:spChg>
      </pc:sldChg>
      <pc:sldChg chg="addSp delSp modSp mod">
        <pc:chgData name="Jessica Buchanan" userId="1c23ca4d-2be3-46ce-830c-3d0fe4934e86" providerId="ADAL" clId="{C94E3972-267D-40C9-9FE0-748A608A6C66}" dt="2025-09-16T08:01:08.703" v="374"/>
        <pc:sldMkLst>
          <pc:docMk/>
          <pc:sldMk cId="2122987458" sldId="311"/>
        </pc:sldMkLst>
        <pc:spChg chg="mod">
          <ac:chgData name="Jessica Buchanan" userId="1c23ca4d-2be3-46ce-830c-3d0fe4934e86" providerId="ADAL" clId="{C94E3972-267D-40C9-9FE0-748A608A6C66}" dt="2025-09-16T08:00:51.214" v="368" actId="6549"/>
          <ac:spMkLst>
            <pc:docMk/>
            <pc:sldMk cId="2122987458" sldId="311"/>
            <ac:spMk id="4" creationId="{E5E2360C-AB7A-426B-A82C-2DAFAC67EADE}"/>
          </ac:spMkLst>
        </pc:spChg>
        <pc:spChg chg="del mod">
          <ac:chgData name="Jessica Buchanan" userId="1c23ca4d-2be3-46ce-830c-3d0fe4934e86" providerId="ADAL" clId="{C94E3972-267D-40C9-9FE0-748A608A6C66}" dt="2025-09-16T08:00:45.116" v="366" actId="478"/>
          <ac:spMkLst>
            <pc:docMk/>
            <pc:sldMk cId="2122987458" sldId="311"/>
            <ac:spMk id="7" creationId="{8296287E-0EA6-472A-93D7-EF63DFAE7D22}"/>
          </ac:spMkLst>
        </pc:spChg>
        <pc:spChg chg="del mod">
          <ac:chgData name="Jessica Buchanan" userId="1c23ca4d-2be3-46ce-830c-3d0fe4934e86" providerId="ADAL" clId="{C94E3972-267D-40C9-9FE0-748A608A6C66}" dt="2025-09-16T08:00:47.691" v="367" actId="478"/>
          <ac:spMkLst>
            <pc:docMk/>
            <pc:sldMk cId="2122987458" sldId="311"/>
            <ac:spMk id="13" creationId="{B1224C12-DA0B-40DC-9390-14EA723DE698}"/>
          </ac:spMkLst>
        </pc:spChg>
        <pc:picChg chg="add">
          <ac:chgData name="Jessica Buchanan" userId="1c23ca4d-2be3-46ce-830c-3d0fe4934e86" providerId="ADAL" clId="{C94E3972-267D-40C9-9FE0-748A608A6C66}" dt="2025-09-16T08:01:08.703" v="374"/>
          <ac:picMkLst>
            <pc:docMk/>
            <pc:sldMk cId="2122987458" sldId="311"/>
            <ac:picMk id="2" creationId="{2950B8EC-EA59-7F4B-4034-CB50DB17B2D0}"/>
          </ac:picMkLst>
        </pc:picChg>
      </pc:sldChg>
      <pc:sldChg chg="modSp mod">
        <pc:chgData name="Jessica Buchanan" userId="1c23ca4d-2be3-46ce-830c-3d0fe4934e86" providerId="ADAL" clId="{C94E3972-267D-40C9-9FE0-748A608A6C66}" dt="2025-09-14T19:34:33.425" v="96" actId="2711"/>
        <pc:sldMkLst>
          <pc:docMk/>
          <pc:sldMk cId="4106071177" sldId="312"/>
        </pc:sldMkLst>
        <pc:spChg chg="mod">
          <ac:chgData name="Jessica Buchanan" userId="1c23ca4d-2be3-46ce-830c-3d0fe4934e86" providerId="ADAL" clId="{C94E3972-267D-40C9-9FE0-748A608A6C66}" dt="2025-09-14T19:34:26.708" v="95" actId="404"/>
          <ac:spMkLst>
            <pc:docMk/>
            <pc:sldMk cId="4106071177" sldId="312"/>
            <ac:spMk id="2" creationId="{B7759E4C-5995-41CE-BA46-FCD34C2B0314}"/>
          </ac:spMkLst>
        </pc:spChg>
        <pc:spChg chg="mod">
          <ac:chgData name="Jessica Buchanan" userId="1c23ca4d-2be3-46ce-830c-3d0fe4934e86" providerId="ADAL" clId="{C94E3972-267D-40C9-9FE0-748A608A6C66}" dt="2025-09-14T19:34:33.425" v="96" actId="2711"/>
          <ac:spMkLst>
            <pc:docMk/>
            <pc:sldMk cId="4106071177" sldId="312"/>
            <ac:spMk id="4" creationId="{E5E2360C-AB7A-426B-A82C-2DAFAC67EADE}"/>
          </ac:spMkLst>
        </pc:spChg>
      </pc:sldChg>
      <pc:sldChg chg="modSp mod">
        <pc:chgData name="Jessica Buchanan" userId="1c23ca4d-2be3-46ce-830c-3d0fe4934e86" providerId="ADAL" clId="{C94E3972-267D-40C9-9FE0-748A608A6C66}" dt="2025-09-14T19:44:50.658" v="319" actId="2711"/>
        <pc:sldMkLst>
          <pc:docMk/>
          <pc:sldMk cId="1157079718" sldId="313"/>
        </pc:sldMkLst>
        <pc:spChg chg="mod">
          <ac:chgData name="Jessica Buchanan" userId="1c23ca4d-2be3-46ce-830c-3d0fe4934e86" providerId="ADAL" clId="{C94E3972-267D-40C9-9FE0-748A608A6C66}" dt="2025-09-14T19:44:50.658" v="319" actId="2711"/>
          <ac:spMkLst>
            <pc:docMk/>
            <pc:sldMk cId="1157079718" sldId="313"/>
            <ac:spMk id="4" creationId="{E5E2360C-AB7A-426B-A82C-2DAFAC67EADE}"/>
          </ac:spMkLst>
        </pc:spChg>
        <pc:spChg chg="mod">
          <ac:chgData name="Jessica Buchanan" userId="1c23ca4d-2be3-46ce-830c-3d0fe4934e86" providerId="ADAL" clId="{C94E3972-267D-40C9-9FE0-748A608A6C66}" dt="2025-09-14T19:44:40.619" v="318" actId="20577"/>
          <ac:spMkLst>
            <pc:docMk/>
            <pc:sldMk cId="1157079718" sldId="313"/>
            <ac:spMk id="6" creationId="{5F3D1A70-743C-4F22-88B6-90599F2E4225}"/>
          </ac:spMkLst>
        </pc:spChg>
      </pc:sldChg>
      <pc:sldChg chg="modSp mod">
        <pc:chgData name="Jessica Buchanan" userId="1c23ca4d-2be3-46ce-830c-3d0fe4934e86" providerId="ADAL" clId="{C94E3972-267D-40C9-9FE0-748A608A6C66}" dt="2025-09-14T19:35:13.280" v="101" actId="2711"/>
        <pc:sldMkLst>
          <pc:docMk/>
          <pc:sldMk cId="576963118" sldId="314"/>
        </pc:sldMkLst>
        <pc:spChg chg="mod">
          <ac:chgData name="Jessica Buchanan" userId="1c23ca4d-2be3-46ce-830c-3d0fe4934e86" providerId="ADAL" clId="{C94E3972-267D-40C9-9FE0-748A608A6C66}" dt="2025-09-14T19:35:06.634" v="100" actId="2711"/>
          <ac:spMkLst>
            <pc:docMk/>
            <pc:sldMk cId="576963118" sldId="314"/>
            <ac:spMk id="2" creationId="{B7759E4C-5995-41CE-BA46-FCD34C2B0314}"/>
          </ac:spMkLst>
        </pc:spChg>
        <pc:spChg chg="mod">
          <ac:chgData name="Jessica Buchanan" userId="1c23ca4d-2be3-46ce-830c-3d0fe4934e86" providerId="ADAL" clId="{C94E3972-267D-40C9-9FE0-748A608A6C66}" dt="2025-09-14T19:35:13.280" v="101" actId="2711"/>
          <ac:spMkLst>
            <pc:docMk/>
            <pc:sldMk cId="576963118" sldId="314"/>
            <ac:spMk id="4" creationId="{E5E2360C-AB7A-426B-A82C-2DAFAC67EADE}"/>
          </ac:spMkLst>
        </pc:spChg>
      </pc:sldChg>
      <pc:sldChg chg="addSp delSp modSp new del mod">
        <pc:chgData name="Jessica Buchanan" userId="1c23ca4d-2be3-46ce-830c-3d0fe4934e86" providerId="ADAL" clId="{C94E3972-267D-40C9-9FE0-748A608A6C66}" dt="2025-09-14T19:40:08.415" v="126" actId="47"/>
        <pc:sldMkLst>
          <pc:docMk/>
          <pc:sldMk cId="2372234267" sldId="315"/>
        </pc:sldMkLst>
      </pc:sldChg>
      <pc:sldChg chg="addSp delSp modSp add mod setBg">
        <pc:chgData name="Jessica Buchanan" userId="1c23ca4d-2be3-46ce-830c-3d0fe4934e86" providerId="ADAL" clId="{C94E3972-267D-40C9-9FE0-748A608A6C66}" dt="2025-09-16T07:58:49.936" v="329" actId="1076"/>
        <pc:sldMkLst>
          <pc:docMk/>
          <pc:sldMk cId="263662382" sldId="316"/>
        </pc:sldMkLst>
        <pc:spChg chg="add del">
          <ac:chgData name="Jessica Buchanan" userId="1c23ca4d-2be3-46ce-830c-3d0fe4934e86" providerId="ADAL" clId="{C94E3972-267D-40C9-9FE0-748A608A6C66}" dt="2025-09-16T07:58:43.274" v="327" actId="26606"/>
          <ac:spMkLst>
            <pc:docMk/>
            <pc:sldMk cId="263662382" sldId="316"/>
            <ac:spMk id="3" creationId="{A51859C1-50F8-613C-ABE7-1E972C3AF9DB}"/>
          </ac:spMkLst>
        </pc:spChg>
        <pc:spChg chg="mod ord">
          <ac:chgData name="Jessica Buchanan" userId="1c23ca4d-2be3-46ce-830c-3d0fe4934e86" providerId="ADAL" clId="{C94E3972-267D-40C9-9FE0-748A608A6C66}" dt="2025-09-16T07:58:43.274" v="327" actId="26606"/>
          <ac:spMkLst>
            <pc:docMk/>
            <pc:sldMk cId="263662382" sldId="316"/>
            <ac:spMk id="4" creationId="{B0BB349C-D1ED-17BD-8E02-BD763FFB8A98}"/>
          </ac:spMkLst>
        </pc:spChg>
        <pc:picChg chg="add del mod">
          <ac:chgData name="Jessica Buchanan" userId="1c23ca4d-2be3-46ce-830c-3d0fe4934e86" providerId="ADAL" clId="{C94E3972-267D-40C9-9FE0-748A608A6C66}" dt="2025-09-16T07:46:17.106" v="320" actId="478"/>
          <ac:picMkLst>
            <pc:docMk/>
            <pc:sldMk cId="263662382" sldId="316"/>
            <ac:picMk id="2" creationId="{A6CF2A42-00DF-5565-4F7A-B5627BB91F58}"/>
          </ac:picMkLst>
        </pc:picChg>
        <pc:picChg chg="add del mod">
          <ac:chgData name="Jessica Buchanan" userId="1c23ca4d-2be3-46ce-830c-3d0fe4934e86" providerId="ADAL" clId="{C94E3972-267D-40C9-9FE0-748A608A6C66}" dt="2025-09-16T07:58:36.922" v="324" actId="478"/>
          <ac:picMkLst>
            <pc:docMk/>
            <pc:sldMk cId="263662382" sldId="316"/>
            <ac:picMk id="6" creationId="{F5B22AC3-E0DD-97C0-6373-98087AB44577}"/>
          </ac:picMkLst>
        </pc:picChg>
        <pc:picChg chg="add mod">
          <ac:chgData name="Jessica Buchanan" userId="1c23ca4d-2be3-46ce-830c-3d0fe4934e86" providerId="ADAL" clId="{C94E3972-267D-40C9-9FE0-748A608A6C66}" dt="2025-09-16T07:58:49.936" v="329" actId="1076"/>
          <ac:picMkLst>
            <pc:docMk/>
            <pc:sldMk cId="263662382" sldId="316"/>
            <ac:picMk id="8" creationId="{8DD81F1C-4FA3-1706-F8D5-5E96594836D3}"/>
          </ac:picMkLst>
        </pc:picChg>
      </pc:sldChg>
      <pc:sldChg chg="addSp delSp modSp new del mod">
        <pc:chgData name="Jessica Buchanan" userId="1c23ca4d-2be3-46ce-830c-3d0fe4934e86" providerId="ADAL" clId="{C94E3972-267D-40C9-9FE0-748A608A6C66}" dt="2025-09-16T08:01:13.764" v="376" actId="47"/>
        <pc:sldMkLst>
          <pc:docMk/>
          <pc:sldMk cId="2628968217" sldId="317"/>
        </pc:sldMkLst>
        <pc:spChg chg="del">
          <ac:chgData name="Jessica Buchanan" userId="1c23ca4d-2be3-46ce-830c-3d0fe4934e86" providerId="ADAL" clId="{C94E3972-267D-40C9-9FE0-748A608A6C66}" dt="2025-09-16T08:00:28.273" v="362" actId="478"/>
          <ac:spMkLst>
            <pc:docMk/>
            <pc:sldMk cId="2628968217" sldId="317"/>
            <ac:spMk id="2" creationId="{3ABC9E74-A842-068A-539C-0C5D3B009A8E}"/>
          </ac:spMkLst>
        </pc:spChg>
        <pc:spChg chg="del">
          <ac:chgData name="Jessica Buchanan" userId="1c23ca4d-2be3-46ce-830c-3d0fe4934e86" providerId="ADAL" clId="{C94E3972-267D-40C9-9FE0-748A608A6C66}" dt="2025-09-16T08:00:09.224" v="356"/>
          <ac:spMkLst>
            <pc:docMk/>
            <pc:sldMk cId="2628968217" sldId="317"/>
            <ac:spMk id="3" creationId="{C6335910-AD7D-9B69-E053-A6705CF60C78}"/>
          </ac:spMkLst>
        </pc:spChg>
        <pc:spChg chg="add mod">
          <ac:chgData name="Jessica Buchanan" userId="1c23ca4d-2be3-46ce-830c-3d0fe4934e86" providerId="ADAL" clId="{C94E3972-267D-40C9-9FE0-748A608A6C66}" dt="2025-09-16T08:01:12.345" v="375" actId="21"/>
          <ac:spMkLst>
            <pc:docMk/>
            <pc:sldMk cId="2628968217" sldId="317"/>
            <ac:spMk id="7" creationId="{69DA4894-9F5A-EA18-478F-242944D17E7C}"/>
          </ac:spMkLst>
        </pc:spChg>
        <pc:picChg chg="add del mod">
          <ac:chgData name="Jessica Buchanan" userId="1c23ca4d-2be3-46ce-830c-3d0fe4934e86" providerId="ADAL" clId="{C94E3972-267D-40C9-9FE0-748A608A6C66}" dt="2025-09-16T08:01:12.345" v="375" actId="21"/>
          <ac:picMkLst>
            <pc:docMk/>
            <pc:sldMk cId="2628968217" sldId="317"/>
            <ac:picMk id="5" creationId="{6F7A017E-8496-F12C-1197-6C86CBE8546E}"/>
          </ac:picMkLst>
        </pc:picChg>
      </pc:sldChg>
      <pc:sldChg chg="addSp delSp modSp new del mod">
        <pc:chgData name="Jessica Buchanan" userId="1c23ca4d-2be3-46ce-830c-3d0fe4934e86" providerId="ADAL" clId="{C94E3972-267D-40C9-9FE0-748A608A6C66}" dt="2025-09-16T08:01:22.485" v="379" actId="47"/>
        <pc:sldMkLst>
          <pc:docMk/>
          <pc:sldMk cId="3437065094" sldId="318"/>
        </pc:sldMkLst>
        <pc:spChg chg="del">
          <ac:chgData name="Jessica Buchanan" userId="1c23ca4d-2be3-46ce-830c-3d0fe4934e86" providerId="ADAL" clId="{C94E3972-267D-40C9-9FE0-748A608A6C66}" dt="2025-09-16T08:00:22.347" v="361" actId="478"/>
          <ac:spMkLst>
            <pc:docMk/>
            <pc:sldMk cId="3437065094" sldId="318"/>
            <ac:spMk id="2" creationId="{47AFC2D6-CC22-BF81-C176-85BA6CF2633D}"/>
          </ac:spMkLst>
        </pc:spChg>
        <pc:spChg chg="del">
          <ac:chgData name="Jessica Buchanan" userId="1c23ca4d-2be3-46ce-830c-3d0fe4934e86" providerId="ADAL" clId="{C94E3972-267D-40C9-9FE0-748A608A6C66}" dt="2025-09-16T08:00:18.649" v="358"/>
          <ac:spMkLst>
            <pc:docMk/>
            <pc:sldMk cId="3437065094" sldId="318"/>
            <ac:spMk id="3" creationId="{F027CEA7-FBE7-3F05-D319-8B9CA4E6AE72}"/>
          </ac:spMkLst>
        </pc:spChg>
        <pc:spChg chg="add mod">
          <ac:chgData name="Jessica Buchanan" userId="1c23ca4d-2be3-46ce-830c-3d0fe4934e86" providerId="ADAL" clId="{C94E3972-267D-40C9-9FE0-748A608A6C66}" dt="2025-09-16T08:01:21.075" v="378" actId="21"/>
          <ac:spMkLst>
            <pc:docMk/>
            <pc:sldMk cId="3437065094" sldId="318"/>
            <ac:spMk id="7" creationId="{E1026CB8-E96F-795F-89CD-DCD1BD56FB1D}"/>
          </ac:spMkLst>
        </pc:spChg>
        <pc:picChg chg="add del mod">
          <ac:chgData name="Jessica Buchanan" userId="1c23ca4d-2be3-46ce-830c-3d0fe4934e86" providerId="ADAL" clId="{C94E3972-267D-40C9-9FE0-748A608A6C66}" dt="2025-09-16T08:01:21.075" v="378" actId="21"/>
          <ac:picMkLst>
            <pc:docMk/>
            <pc:sldMk cId="3437065094" sldId="318"/>
            <ac:picMk id="5" creationId="{35ECC64F-C508-B1E0-F9DC-60201C205ED9}"/>
          </ac:picMkLst>
        </pc:picChg>
      </pc:sldChg>
      <pc:sldChg chg="addSp delSp modSp new del mod ord">
        <pc:chgData name="Jessica Buchanan" userId="1c23ca4d-2be3-46ce-830c-3d0fe4934e86" providerId="ADAL" clId="{C94E3972-267D-40C9-9FE0-748A608A6C66}" dt="2025-09-16T08:01:05.041" v="373" actId="47"/>
        <pc:sldMkLst>
          <pc:docMk/>
          <pc:sldMk cId="3179458054" sldId="319"/>
        </pc:sldMkLst>
        <pc:spChg chg="del">
          <ac:chgData name="Jessica Buchanan" userId="1c23ca4d-2be3-46ce-830c-3d0fe4934e86" providerId="ADAL" clId="{C94E3972-267D-40C9-9FE0-748A608A6C66}" dt="2025-09-16T08:00:31.986" v="363" actId="478"/>
          <ac:spMkLst>
            <pc:docMk/>
            <pc:sldMk cId="3179458054" sldId="319"/>
            <ac:spMk id="2" creationId="{3CDBB331-3FE3-AB5E-3CBA-075417E7B0A4}"/>
          </ac:spMkLst>
        </pc:spChg>
        <pc:spChg chg="del">
          <ac:chgData name="Jessica Buchanan" userId="1c23ca4d-2be3-46ce-830c-3d0fe4934e86" providerId="ADAL" clId="{C94E3972-267D-40C9-9FE0-748A608A6C66}" dt="2025-09-16T07:59:55.452" v="351"/>
          <ac:spMkLst>
            <pc:docMk/>
            <pc:sldMk cId="3179458054" sldId="319"/>
            <ac:spMk id="3" creationId="{4C436627-7DEC-EE70-A8DB-89AA8C7B0A6C}"/>
          </ac:spMkLst>
        </pc:spChg>
        <pc:spChg chg="add mod">
          <ac:chgData name="Jessica Buchanan" userId="1c23ca4d-2be3-46ce-830c-3d0fe4934e86" providerId="ADAL" clId="{C94E3972-267D-40C9-9FE0-748A608A6C66}" dt="2025-09-16T08:01:02.335" v="372" actId="21"/>
          <ac:spMkLst>
            <pc:docMk/>
            <pc:sldMk cId="3179458054" sldId="319"/>
            <ac:spMk id="7" creationId="{87DEAC89-6C41-8E18-9AF8-2E219BA7238B}"/>
          </ac:spMkLst>
        </pc:spChg>
        <pc:picChg chg="add del mod">
          <ac:chgData name="Jessica Buchanan" userId="1c23ca4d-2be3-46ce-830c-3d0fe4934e86" providerId="ADAL" clId="{C94E3972-267D-40C9-9FE0-748A608A6C66}" dt="2025-09-16T08:01:02.335" v="372" actId="21"/>
          <ac:picMkLst>
            <pc:docMk/>
            <pc:sldMk cId="3179458054" sldId="319"/>
            <ac:picMk id="5" creationId="{811D9F0F-3586-A492-1586-743ED6C746E8}"/>
          </ac:picMkLst>
        </pc:picChg>
      </pc:sldChg>
      <pc:sldChg chg="add">
        <pc:chgData name="Jessica Buchanan" userId="1c23ca4d-2be3-46ce-830c-3d0fe4934e86" providerId="ADAL" clId="{C94E3972-267D-40C9-9FE0-748A608A6C66}" dt="2025-09-16T08:00:40.568" v="364" actId="2890"/>
        <pc:sldMkLst>
          <pc:docMk/>
          <pc:sldMk cId="517148416" sldId="320"/>
        </pc:sldMkLst>
      </pc:sldChg>
      <pc:sldChg chg="addSp add mod ord">
        <pc:chgData name="Jessica Buchanan" userId="1c23ca4d-2be3-46ce-830c-3d0fe4934e86" providerId="ADAL" clId="{C94E3972-267D-40C9-9FE0-748A608A6C66}" dt="2025-09-16T08:03:00.514" v="383" actId="22"/>
        <pc:sldMkLst>
          <pc:docMk/>
          <pc:sldMk cId="1723135127" sldId="321"/>
        </pc:sldMkLst>
        <pc:picChg chg="add">
          <ac:chgData name="Jessica Buchanan" userId="1c23ca4d-2be3-46ce-830c-3d0fe4934e86" providerId="ADAL" clId="{C94E3972-267D-40C9-9FE0-748A608A6C66}" dt="2025-09-16T08:03:00.514" v="383" actId="22"/>
          <ac:picMkLst>
            <pc:docMk/>
            <pc:sldMk cId="1723135127" sldId="321"/>
            <ac:picMk id="5" creationId="{B11FF2B3-34DC-F668-5577-F21DB99094FD}"/>
          </ac:picMkLst>
        </pc:picChg>
      </pc:sldChg>
      <pc:sldChg chg="addSp add">
        <pc:chgData name="Jessica Buchanan" userId="1c23ca4d-2be3-46ce-830c-3d0fe4934e86" providerId="ADAL" clId="{C94E3972-267D-40C9-9FE0-748A608A6C66}" dt="2025-09-16T08:01:26.397" v="380"/>
        <pc:sldMkLst>
          <pc:docMk/>
          <pc:sldMk cId="4257043936" sldId="322"/>
        </pc:sldMkLst>
        <pc:picChg chg="add">
          <ac:chgData name="Jessica Buchanan" userId="1c23ca4d-2be3-46ce-830c-3d0fe4934e86" providerId="ADAL" clId="{C94E3972-267D-40C9-9FE0-748A608A6C66}" dt="2025-09-16T08:01:26.397" v="380"/>
          <ac:picMkLst>
            <pc:docMk/>
            <pc:sldMk cId="4257043936" sldId="322"/>
            <ac:picMk id="2" creationId="{5277CC0B-006F-FD41-10AB-0B7E91F0BB23}"/>
          </ac:picMkLst>
        </pc:picChg>
      </pc:sldChg>
      <pc:sldChg chg="addSp add">
        <pc:chgData name="Jessica Buchanan" userId="1c23ca4d-2be3-46ce-830c-3d0fe4934e86" providerId="ADAL" clId="{C94E3972-267D-40C9-9FE0-748A608A6C66}" dt="2025-09-16T08:01:17.158" v="377"/>
        <pc:sldMkLst>
          <pc:docMk/>
          <pc:sldMk cId="3811759355" sldId="323"/>
        </pc:sldMkLst>
        <pc:picChg chg="add">
          <ac:chgData name="Jessica Buchanan" userId="1c23ca4d-2be3-46ce-830c-3d0fe4934e86" providerId="ADAL" clId="{C94E3972-267D-40C9-9FE0-748A608A6C66}" dt="2025-09-16T08:01:17.158" v="377"/>
          <ac:picMkLst>
            <pc:docMk/>
            <pc:sldMk cId="3811759355" sldId="323"/>
            <ac:picMk id="2" creationId="{2917A137-DCFD-9156-EC04-AE63B07159F3}"/>
          </ac:picMkLst>
        </pc:picChg>
      </pc:sldChg>
    </pc:docChg>
  </pc:docChgLst>
  <pc:docChgLst>
    <pc:chgData name="Jessica Buchanan" userId="1c23ca4d-2be3-46ce-830c-3d0fe4934e86" providerId="ADAL" clId="{BEC1CF80-860D-40BA-BC33-E3685829B8DD}"/>
    <pc:docChg chg="undo custSel modSld sldOrd">
      <pc:chgData name="Jessica Buchanan" userId="1c23ca4d-2be3-46ce-830c-3d0fe4934e86" providerId="ADAL" clId="{BEC1CF80-860D-40BA-BC33-E3685829B8DD}" dt="2024-09-16T09:05:24.692" v="446" actId="20577"/>
      <pc:docMkLst>
        <pc:docMk/>
      </pc:docMkLst>
      <pc:sldChg chg="modSp mod">
        <pc:chgData name="Jessica Buchanan" userId="1c23ca4d-2be3-46ce-830c-3d0fe4934e86" providerId="ADAL" clId="{BEC1CF80-860D-40BA-BC33-E3685829B8DD}" dt="2024-09-16T07:24:25.750" v="384" actId="20577"/>
        <pc:sldMkLst>
          <pc:docMk/>
          <pc:sldMk cId="1039513310" sldId="256"/>
        </pc:sldMkLst>
      </pc:sldChg>
      <pc:sldChg chg="delSp mod">
        <pc:chgData name="Jessica Buchanan" userId="1c23ca4d-2be3-46ce-830c-3d0fe4934e86" providerId="ADAL" clId="{BEC1CF80-860D-40BA-BC33-E3685829B8DD}" dt="2024-08-31T20:15:18.303" v="0" actId="478"/>
        <pc:sldMkLst>
          <pc:docMk/>
          <pc:sldMk cId="1240125930" sldId="301"/>
        </pc:sldMkLst>
      </pc:sldChg>
      <pc:sldChg chg="addSp delSp modSp mod">
        <pc:chgData name="Jessica Buchanan" userId="1c23ca4d-2be3-46ce-830c-3d0fe4934e86" providerId="ADAL" clId="{BEC1CF80-860D-40BA-BC33-E3685829B8DD}" dt="2024-09-16T07:16:56.222" v="4" actId="1076"/>
        <pc:sldMkLst>
          <pc:docMk/>
          <pc:sldMk cId="935232755" sldId="302"/>
        </pc:sldMkLst>
      </pc:sldChg>
      <pc:sldChg chg="delSp modSp mod">
        <pc:chgData name="Jessica Buchanan" userId="1c23ca4d-2be3-46ce-830c-3d0fe4934e86" providerId="ADAL" clId="{BEC1CF80-860D-40BA-BC33-E3685829B8DD}" dt="2024-09-16T07:20:44.668" v="380" actId="20577"/>
        <pc:sldMkLst>
          <pc:docMk/>
          <pc:sldMk cId="277322032" sldId="303"/>
        </pc:sldMkLst>
      </pc:sldChg>
      <pc:sldChg chg="addSp delSp modSp mod">
        <pc:chgData name="Jessica Buchanan" userId="1c23ca4d-2be3-46ce-830c-3d0fe4934e86" providerId="ADAL" clId="{BEC1CF80-860D-40BA-BC33-E3685829B8DD}" dt="2024-09-16T09:02:42.924" v="406" actId="20577"/>
        <pc:sldMkLst>
          <pc:docMk/>
          <pc:sldMk cId="1129080752" sldId="306"/>
        </pc:sldMkLst>
      </pc:sldChg>
      <pc:sldChg chg="ord">
        <pc:chgData name="Jessica Buchanan" userId="1c23ca4d-2be3-46ce-830c-3d0fe4934e86" providerId="ADAL" clId="{BEC1CF80-860D-40BA-BC33-E3685829B8DD}" dt="2024-09-16T09:02:38.364" v="399"/>
        <pc:sldMkLst>
          <pc:docMk/>
          <pc:sldMk cId="537836869" sldId="309"/>
        </pc:sldMkLst>
      </pc:sldChg>
      <pc:sldChg chg="addSp delSp modSp mod">
        <pc:chgData name="Jessica Buchanan" userId="1c23ca4d-2be3-46ce-830c-3d0fe4934e86" providerId="ADAL" clId="{BEC1CF80-860D-40BA-BC33-E3685829B8DD}" dt="2024-09-16T09:05:08.391" v="431" actId="14100"/>
        <pc:sldMkLst>
          <pc:docMk/>
          <pc:sldMk cId="1637275524" sldId="310"/>
        </pc:sldMkLst>
      </pc:sldChg>
      <pc:sldChg chg="modSp mod">
        <pc:chgData name="Jessica Buchanan" userId="1c23ca4d-2be3-46ce-830c-3d0fe4934e86" providerId="ADAL" clId="{BEC1CF80-860D-40BA-BC33-E3685829B8DD}" dt="2024-09-16T09:05:24.692" v="446" actId="20577"/>
        <pc:sldMkLst>
          <pc:docMk/>
          <pc:sldMk cId="2122987458" sldId="311"/>
        </pc:sldMkLst>
      </pc:sldChg>
      <pc:sldChg chg="modSp mod">
        <pc:chgData name="Jessica Buchanan" userId="1c23ca4d-2be3-46ce-830c-3d0fe4934e86" providerId="ADAL" clId="{BEC1CF80-860D-40BA-BC33-E3685829B8DD}" dt="2024-09-16T07:24:00.108" v="382" actId="20577"/>
        <pc:sldMkLst>
          <pc:docMk/>
          <pc:sldMk cId="4106071177"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A95FF-AE73-4E49-91C5-7AA4F516F6D8}" type="datetimeFigureOut">
              <a:rPr lang="en-GB" smtClean="0"/>
              <a:t>16/09/2025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E1141-A53D-4036-AFBE-C3E1F971E93F}" type="slidenum">
              <a:rPr lang="en-GB" smtClean="0"/>
              <a:t>‹#›</a:t>
            </a:fld>
            <a:endParaRPr lang="en-GB"/>
          </a:p>
        </p:txBody>
      </p:sp>
    </p:spTree>
    <p:extLst>
      <p:ext uri="{BB962C8B-B14F-4D97-AF65-F5344CB8AC3E}">
        <p14:creationId xmlns:p14="http://schemas.microsoft.com/office/powerpoint/2010/main" val="296205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89FA-5DFB-4EF1-A167-198B360AE4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136ACE-1B93-47BF-849A-97A5F049DF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54684E-0648-4E4B-90DC-4F43A33F033D}"/>
              </a:ext>
            </a:extLst>
          </p:cNvPr>
          <p:cNvSpPr>
            <a:spLocks noGrp="1"/>
          </p:cNvSpPr>
          <p:nvPr>
            <p:ph type="dt" sz="half" idx="10"/>
          </p:nvPr>
        </p:nvSpPr>
        <p:spPr/>
        <p:txBody>
          <a:bodyPr/>
          <a:lstStyle/>
          <a:p>
            <a:fld id="{08AB7387-8DA9-4B31-9676-E2D62D6B86C0}" type="datetimeFigureOut">
              <a:rPr lang="en-GB" smtClean="0"/>
              <a:t>16/09/2025</a:t>
            </a:fld>
            <a:endParaRPr lang="en-GB"/>
          </a:p>
        </p:txBody>
      </p:sp>
      <p:sp>
        <p:nvSpPr>
          <p:cNvPr id="5" name="Footer Placeholder 4">
            <a:extLst>
              <a:ext uri="{FF2B5EF4-FFF2-40B4-BE49-F238E27FC236}">
                <a16:creationId xmlns:a16="http://schemas.microsoft.com/office/drawing/2014/main" id="{6340A33C-19E4-4C2A-9ADF-35C0454856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12E644-17A2-4006-B88A-98FDFFC4B65E}"/>
              </a:ext>
            </a:extLst>
          </p:cNvPr>
          <p:cNvSpPr>
            <a:spLocks noGrp="1"/>
          </p:cNvSpPr>
          <p:nvPr>
            <p:ph type="sldNum" sz="quarter" idx="12"/>
          </p:nvPr>
        </p:nvSpPr>
        <p:spPr/>
        <p:txBody>
          <a:bodyPr/>
          <a:lstStyle/>
          <a:p>
            <a:fld id="{8318C6BF-2047-4DFB-8DBA-C82DC26B006A}" type="slidenum">
              <a:rPr lang="en-GB" smtClean="0"/>
              <a:t>‹#›</a:t>
            </a:fld>
            <a:endParaRPr lang="en-GB"/>
          </a:p>
        </p:txBody>
      </p:sp>
    </p:spTree>
    <p:extLst>
      <p:ext uri="{BB962C8B-B14F-4D97-AF65-F5344CB8AC3E}">
        <p14:creationId xmlns:p14="http://schemas.microsoft.com/office/powerpoint/2010/main" val="345926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BEB3-85B5-439E-917B-C801F9C527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C9FDF-83A9-49A0-8A20-EDDA1F16F2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8668D-B6A8-4CBB-B77D-AF04CF129643}"/>
              </a:ext>
            </a:extLst>
          </p:cNvPr>
          <p:cNvSpPr>
            <a:spLocks noGrp="1"/>
          </p:cNvSpPr>
          <p:nvPr>
            <p:ph type="dt" sz="half" idx="10"/>
          </p:nvPr>
        </p:nvSpPr>
        <p:spPr/>
        <p:txBody>
          <a:bodyPr/>
          <a:lstStyle/>
          <a:p>
            <a:fld id="{08AB7387-8DA9-4B31-9676-E2D62D6B86C0}" type="datetimeFigureOut">
              <a:rPr lang="en-GB" smtClean="0"/>
              <a:t>16/09/2025</a:t>
            </a:fld>
            <a:endParaRPr lang="en-GB"/>
          </a:p>
        </p:txBody>
      </p:sp>
      <p:sp>
        <p:nvSpPr>
          <p:cNvPr id="5" name="Footer Placeholder 4">
            <a:extLst>
              <a:ext uri="{FF2B5EF4-FFF2-40B4-BE49-F238E27FC236}">
                <a16:creationId xmlns:a16="http://schemas.microsoft.com/office/drawing/2014/main" id="{4FDABA72-DA9A-4404-ADD1-B0F15EAD2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677CF6-A523-4313-B203-77A23CAEB0BF}"/>
              </a:ext>
            </a:extLst>
          </p:cNvPr>
          <p:cNvSpPr>
            <a:spLocks noGrp="1"/>
          </p:cNvSpPr>
          <p:nvPr>
            <p:ph type="sldNum" sz="quarter" idx="12"/>
          </p:nvPr>
        </p:nvSpPr>
        <p:spPr/>
        <p:txBody>
          <a:bodyPr/>
          <a:lstStyle/>
          <a:p>
            <a:fld id="{8318C6BF-2047-4DFB-8DBA-C82DC26B006A}" type="slidenum">
              <a:rPr lang="en-GB" smtClean="0"/>
              <a:t>‹#›</a:t>
            </a:fld>
            <a:endParaRPr lang="en-GB"/>
          </a:p>
        </p:txBody>
      </p:sp>
    </p:spTree>
    <p:extLst>
      <p:ext uri="{BB962C8B-B14F-4D97-AF65-F5344CB8AC3E}">
        <p14:creationId xmlns:p14="http://schemas.microsoft.com/office/powerpoint/2010/main" val="313134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6457F3-AC7E-472D-B017-547E1186A4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A2A5AE-F82B-4FFB-8A30-DFE00BB9F7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8248FE-15DA-4FD0-9516-816C1B7A6F4C}"/>
              </a:ext>
            </a:extLst>
          </p:cNvPr>
          <p:cNvSpPr>
            <a:spLocks noGrp="1"/>
          </p:cNvSpPr>
          <p:nvPr>
            <p:ph type="dt" sz="half" idx="10"/>
          </p:nvPr>
        </p:nvSpPr>
        <p:spPr/>
        <p:txBody>
          <a:bodyPr/>
          <a:lstStyle/>
          <a:p>
            <a:fld id="{08AB7387-8DA9-4B31-9676-E2D62D6B86C0}" type="datetimeFigureOut">
              <a:rPr lang="en-GB" smtClean="0"/>
              <a:t>16/09/2025</a:t>
            </a:fld>
            <a:endParaRPr lang="en-GB"/>
          </a:p>
        </p:txBody>
      </p:sp>
      <p:sp>
        <p:nvSpPr>
          <p:cNvPr id="5" name="Footer Placeholder 4">
            <a:extLst>
              <a:ext uri="{FF2B5EF4-FFF2-40B4-BE49-F238E27FC236}">
                <a16:creationId xmlns:a16="http://schemas.microsoft.com/office/drawing/2014/main" id="{84207BDA-6CEF-4843-AE2A-FF2CFE417A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5B0AA-87FF-4BC3-B121-E2536753ACE1}"/>
              </a:ext>
            </a:extLst>
          </p:cNvPr>
          <p:cNvSpPr>
            <a:spLocks noGrp="1"/>
          </p:cNvSpPr>
          <p:nvPr>
            <p:ph type="sldNum" sz="quarter" idx="12"/>
          </p:nvPr>
        </p:nvSpPr>
        <p:spPr/>
        <p:txBody>
          <a:bodyPr/>
          <a:lstStyle/>
          <a:p>
            <a:fld id="{8318C6BF-2047-4DFB-8DBA-C82DC26B006A}" type="slidenum">
              <a:rPr lang="en-GB" smtClean="0"/>
              <a:t>‹#›</a:t>
            </a:fld>
            <a:endParaRPr lang="en-GB"/>
          </a:p>
        </p:txBody>
      </p:sp>
    </p:spTree>
    <p:extLst>
      <p:ext uri="{BB962C8B-B14F-4D97-AF65-F5344CB8AC3E}">
        <p14:creationId xmlns:p14="http://schemas.microsoft.com/office/powerpoint/2010/main" val="397439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108C-6329-47E2-9CF5-C41793B856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D0AB90-DBC5-47E5-9687-3A6790C8C4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BE1A17-18E8-4790-81CB-3D3AD80B7168}"/>
              </a:ext>
            </a:extLst>
          </p:cNvPr>
          <p:cNvSpPr>
            <a:spLocks noGrp="1"/>
          </p:cNvSpPr>
          <p:nvPr>
            <p:ph type="dt" sz="half" idx="10"/>
          </p:nvPr>
        </p:nvSpPr>
        <p:spPr/>
        <p:txBody>
          <a:bodyPr/>
          <a:lstStyle/>
          <a:p>
            <a:fld id="{08AB7387-8DA9-4B31-9676-E2D62D6B86C0}" type="datetimeFigureOut">
              <a:rPr lang="en-GB" smtClean="0"/>
              <a:t>16/09/2025</a:t>
            </a:fld>
            <a:endParaRPr lang="en-GB"/>
          </a:p>
        </p:txBody>
      </p:sp>
      <p:sp>
        <p:nvSpPr>
          <p:cNvPr id="5" name="Footer Placeholder 4">
            <a:extLst>
              <a:ext uri="{FF2B5EF4-FFF2-40B4-BE49-F238E27FC236}">
                <a16:creationId xmlns:a16="http://schemas.microsoft.com/office/drawing/2014/main" id="{06A9C530-E41B-4476-A19B-4EA965D715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3D2F6-60AC-496C-A9ED-5844A739C1FA}"/>
              </a:ext>
            </a:extLst>
          </p:cNvPr>
          <p:cNvSpPr>
            <a:spLocks noGrp="1"/>
          </p:cNvSpPr>
          <p:nvPr>
            <p:ph type="sldNum" sz="quarter" idx="12"/>
          </p:nvPr>
        </p:nvSpPr>
        <p:spPr/>
        <p:txBody>
          <a:bodyPr/>
          <a:lstStyle/>
          <a:p>
            <a:fld id="{8318C6BF-2047-4DFB-8DBA-C82DC26B006A}" type="slidenum">
              <a:rPr lang="en-GB" smtClean="0"/>
              <a:t>‹#›</a:t>
            </a:fld>
            <a:endParaRPr lang="en-GB"/>
          </a:p>
        </p:txBody>
      </p:sp>
    </p:spTree>
    <p:extLst>
      <p:ext uri="{BB962C8B-B14F-4D97-AF65-F5344CB8AC3E}">
        <p14:creationId xmlns:p14="http://schemas.microsoft.com/office/powerpoint/2010/main" val="266833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E1A2-0FA9-4235-A5CC-E60D1800B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1DF0C5-4413-4ECF-BAB8-2895D4ACC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4CC195-5041-4B57-881A-0D90A2EFDAF5}"/>
              </a:ext>
            </a:extLst>
          </p:cNvPr>
          <p:cNvSpPr>
            <a:spLocks noGrp="1"/>
          </p:cNvSpPr>
          <p:nvPr>
            <p:ph type="dt" sz="half" idx="10"/>
          </p:nvPr>
        </p:nvSpPr>
        <p:spPr/>
        <p:txBody>
          <a:bodyPr/>
          <a:lstStyle/>
          <a:p>
            <a:fld id="{08AB7387-8DA9-4B31-9676-E2D62D6B86C0}" type="datetimeFigureOut">
              <a:rPr lang="en-GB" smtClean="0"/>
              <a:t>16/09/2025</a:t>
            </a:fld>
            <a:endParaRPr lang="en-GB"/>
          </a:p>
        </p:txBody>
      </p:sp>
      <p:sp>
        <p:nvSpPr>
          <p:cNvPr id="5" name="Footer Placeholder 4">
            <a:extLst>
              <a:ext uri="{FF2B5EF4-FFF2-40B4-BE49-F238E27FC236}">
                <a16:creationId xmlns:a16="http://schemas.microsoft.com/office/drawing/2014/main" id="{239009B8-7827-44F3-82CC-58058F37B5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31A1BB-0E76-42B9-837C-0B095CF97088}"/>
              </a:ext>
            </a:extLst>
          </p:cNvPr>
          <p:cNvSpPr>
            <a:spLocks noGrp="1"/>
          </p:cNvSpPr>
          <p:nvPr>
            <p:ph type="sldNum" sz="quarter" idx="12"/>
          </p:nvPr>
        </p:nvSpPr>
        <p:spPr/>
        <p:txBody>
          <a:bodyPr/>
          <a:lstStyle/>
          <a:p>
            <a:fld id="{8318C6BF-2047-4DFB-8DBA-C82DC26B006A}" type="slidenum">
              <a:rPr lang="en-GB" smtClean="0"/>
              <a:t>‹#›</a:t>
            </a:fld>
            <a:endParaRPr lang="en-GB"/>
          </a:p>
        </p:txBody>
      </p:sp>
    </p:spTree>
    <p:extLst>
      <p:ext uri="{BB962C8B-B14F-4D97-AF65-F5344CB8AC3E}">
        <p14:creationId xmlns:p14="http://schemas.microsoft.com/office/powerpoint/2010/main" val="219269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AA49-C791-4A16-A57B-784F08F8D5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456E19-2DB6-45B0-882E-E32C0AABC8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AA2B6E-A9B7-4214-8E89-D154D4BC3F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7DA08F-0AA9-4494-ADF4-DA2AC7A4B5DA}"/>
              </a:ext>
            </a:extLst>
          </p:cNvPr>
          <p:cNvSpPr>
            <a:spLocks noGrp="1"/>
          </p:cNvSpPr>
          <p:nvPr>
            <p:ph type="dt" sz="half" idx="10"/>
          </p:nvPr>
        </p:nvSpPr>
        <p:spPr/>
        <p:txBody>
          <a:bodyPr/>
          <a:lstStyle/>
          <a:p>
            <a:fld id="{08AB7387-8DA9-4B31-9676-E2D62D6B86C0}" type="datetimeFigureOut">
              <a:rPr lang="en-GB" smtClean="0"/>
              <a:t>16/09/2025</a:t>
            </a:fld>
            <a:endParaRPr lang="en-GB"/>
          </a:p>
        </p:txBody>
      </p:sp>
      <p:sp>
        <p:nvSpPr>
          <p:cNvPr id="6" name="Footer Placeholder 5">
            <a:extLst>
              <a:ext uri="{FF2B5EF4-FFF2-40B4-BE49-F238E27FC236}">
                <a16:creationId xmlns:a16="http://schemas.microsoft.com/office/drawing/2014/main" id="{F3831BA4-E005-480C-9D27-DBFEFBCB0A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2AA2A4-B82A-4172-AF84-0D236C6020ED}"/>
              </a:ext>
            </a:extLst>
          </p:cNvPr>
          <p:cNvSpPr>
            <a:spLocks noGrp="1"/>
          </p:cNvSpPr>
          <p:nvPr>
            <p:ph type="sldNum" sz="quarter" idx="12"/>
          </p:nvPr>
        </p:nvSpPr>
        <p:spPr/>
        <p:txBody>
          <a:bodyPr/>
          <a:lstStyle/>
          <a:p>
            <a:fld id="{8318C6BF-2047-4DFB-8DBA-C82DC26B006A}" type="slidenum">
              <a:rPr lang="en-GB" smtClean="0"/>
              <a:t>‹#›</a:t>
            </a:fld>
            <a:endParaRPr lang="en-GB"/>
          </a:p>
        </p:txBody>
      </p:sp>
    </p:spTree>
    <p:extLst>
      <p:ext uri="{BB962C8B-B14F-4D97-AF65-F5344CB8AC3E}">
        <p14:creationId xmlns:p14="http://schemas.microsoft.com/office/powerpoint/2010/main" val="260567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503D-1E4C-4B48-B2CD-712033D7F0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91A535-DFF8-412C-A893-7EE4A1976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D386FF-BDC0-4D07-9ABE-5B0DC5B55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3B2CD0-5C84-4991-9A4C-27142E40B8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80ADAA-F8CE-4222-AE47-3C60707681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123CF3-DC6B-4635-BF38-6AAACE15C365}"/>
              </a:ext>
            </a:extLst>
          </p:cNvPr>
          <p:cNvSpPr>
            <a:spLocks noGrp="1"/>
          </p:cNvSpPr>
          <p:nvPr>
            <p:ph type="dt" sz="half" idx="10"/>
          </p:nvPr>
        </p:nvSpPr>
        <p:spPr/>
        <p:txBody>
          <a:bodyPr/>
          <a:lstStyle/>
          <a:p>
            <a:fld id="{08AB7387-8DA9-4B31-9676-E2D62D6B86C0}" type="datetimeFigureOut">
              <a:rPr lang="en-GB" smtClean="0"/>
              <a:t>16/09/2025</a:t>
            </a:fld>
            <a:endParaRPr lang="en-GB"/>
          </a:p>
        </p:txBody>
      </p:sp>
      <p:sp>
        <p:nvSpPr>
          <p:cNvPr id="8" name="Footer Placeholder 7">
            <a:extLst>
              <a:ext uri="{FF2B5EF4-FFF2-40B4-BE49-F238E27FC236}">
                <a16:creationId xmlns:a16="http://schemas.microsoft.com/office/drawing/2014/main" id="{D96AF340-83DF-4AB6-82C1-E01E70ED49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DCC525-F2B8-4E6D-884D-85BEBD900125}"/>
              </a:ext>
            </a:extLst>
          </p:cNvPr>
          <p:cNvSpPr>
            <a:spLocks noGrp="1"/>
          </p:cNvSpPr>
          <p:nvPr>
            <p:ph type="sldNum" sz="quarter" idx="12"/>
          </p:nvPr>
        </p:nvSpPr>
        <p:spPr/>
        <p:txBody>
          <a:bodyPr/>
          <a:lstStyle/>
          <a:p>
            <a:fld id="{8318C6BF-2047-4DFB-8DBA-C82DC26B006A}" type="slidenum">
              <a:rPr lang="en-GB" smtClean="0"/>
              <a:t>‹#›</a:t>
            </a:fld>
            <a:endParaRPr lang="en-GB"/>
          </a:p>
        </p:txBody>
      </p:sp>
    </p:spTree>
    <p:extLst>
      <p:ext uri="{BB962C8B-B14F-4D97-AF65-F5344CB8AC3E}">
        <p14:creationId xmlns:p14="http://schemas.microsoft.com/office/powerpoint/2010/main" val="137212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D7F6-6562-4B32-B829-FEC903D917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5146A5-2D41-40FE-9830-9052E7B2D30E}"/>
              </a:ext>
            </a:extLst>
          </p:cNvPr>
          <p:cNvSpPr>
            <a:spLocks noGrp="1"/>
          </p:cNvSpPr>
          <p:nvPr>
            <p:ph type="dt" sz="half" idx="10"/>
          </p:nvPr>
        </p:nvSpPr>
        <p:spPr/>
        <p:txBody>
          <a:bodyPr/>
          <a:lstStyle/>
          <a:p>
            <a:fld id="{08AB7387-8DA9-4B31-9676-E2D62D6B86C0}" type="datetimeFigureOut">
              <a:rPr lang="en-GB" smtClean="0"/>
              <a:t>16/09/2025</a:t>
            </a:fld>
            <a:endParaRPr lang="en-GB"/>
          </a:p>
        </p:txBody>
      </p:sp>
      <p:sp>
        <p:nvSpPr>
          <p:cNvPr id="4" name="Footer Placeholder 3">
            <a:extLst>
              <a:ext uri="{FF2B5EF4-FFF2-40B4-BE49-F238E27FC236}">
                <a16:creationId xmlns:a16="http://schemas.microsoft.com/office/drawing/2014/main" id="{D9206CC9-14D2-48B3-B65F-C134614F3C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E30360-577C-4B02-8422-C1EBDBD2A9F3}"/>
              </a:ext>
            </a:extLst>
          </p:cNvPr>
          <p:cNvSpPr>
            <a:spLocks noGrp="1"/>
          </p:cNvSpPr>
          <p:nvPr>
            <p:ph type="sldNum" sz="quarter" idx="12"/>
          </p:nvPr>
        </p:nvSpPr>
        <p:spPr/>
        <p:txBody>
          <a:bodyPr/>
          <a:lstStyle/>
          <a:p>
            <a:fld id="{8318C6BF-2047-4DFB-8DBA-C82DC26B006A}" type="slidenum">
              <a:rPr lang="en-GB" smtClean="0"/>
              <a:t>‹#›</a:t>
            </a:fld>
            <a:endParaRPr lang="en-GB"/>
          </a:p>
        </p:txBody>
      </p:sp>
    </p:spTree>
    <p:extLst>
      <p:ext uri="{BB962C8B-B14F-4D97-AF65-F5344CB8AC3E}">
        <p14:creationId xmlns:p14="http://schemas.microsoft.com/office/powerpoint/2010/main" val="137819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4031D-0896-4AD5-A64B-4EE779F11CA1}"/>
              </a:ext>
            </a:extLst>
          </p:cNvPr>
          <p:cNvSpPr>
            <a:spLocks noGrp="1"/>
          </p:cNvSpPr>
          <p:nvPr>
            <p:ph type="dt" sz="half" idx="10"/>
          </p:nvPr>
        </p:nvSpPr>
        <p:spPr/>
        <p:txBody>
          <a:bodyPr/>
          <a:lstStyle/>
          <a:p>
            <a:fld id="{08AB7387-8DA9-4B31-9676-E2D62D6B86C0}" type="datetimeFigureOut">
              <a:rPr lang="en-GB" smtClean="0"/>
              <a:t>16/09/2025</a:t>
            </a:fld>
            <a:endParaRPr lang="en-GB"/>
          </a:p>
        </p:txBody>
      </p:sp>
      <p:sp>
        <p:nvSpPr>
          <p:cNvPr id="3" name="Footer Placeholder 2">
            <a:extLst>
              <a:ext uri="{FF2B5EF4-FFF2-40B4-BE49-F238E27FC236}">
                <a16:creationId xmlns:a16="http://schemas.microsoft.com/office/drawing/2014/main" id="{B34D2323-6074-484C-9DBD-E174A1BE42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BF4640-6EA4-4AC8-A211-BFFF11399552}"/>
              </a:ext>
            </a:extLst>
          </p:cNvPr>
          <p:cNvSpPr>
            <a:spLocks noGrp="1"/>
          </p:cNvSpPr>
          <p:nvPr>
            <p:ph type="sldNum" sz="quarter" idx="12"/>
          </p:nvPr>
        </p:nvSpPr>
        <p:spPr/>
        <p:txBody>
          <a:bodyPr/>
          <a:lstStyle/>
          <a:p>
            <a:fld id="{8318C6BF-2047-4DFB-8DBA-C82DC26B006A}" type="slidenum">
              <a:rPr lang="en-GB" smtClean="0"/>
              <a:t>‹#›</a:t>
            </a:fld>
            <a:endParaRPr lang="en-GB"/>
          </a:p>
        </p:txBody>
      </p:sp>
    </p:spTree>
    <p:extLst>
      <p:ext uri="{BB962C8B-B14F-4D97-AF65-F5344CB8AC3E}">
        <p14:creationId xmlns:p14="http://schemas.microsoft.com/office/powerpoint/2010/main" val="195093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9520-A751-476A-BEDB-21D90610C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BDAEC1-F559-4C5F-B03D-E4330E3CAC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53EDC0-60BC-4AB5-A83B-C36DD285F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67E8D1-0EA9-420E-BF6B-5168A38B24C8}"/>
              </a:ext>
            </a:extLst>
          </p:cNvPr>
          <p:cNvSpPr>
            <a:spLocks noGrp="1"/>
          </p:cNvSpPr>
          <p:nvPr>
            <p:ph type="dt" sz="half" idx="10"/>
          </p:nvPr>
        </p:nvSpPr>
        <p:spPr/>
        <p:txBody>
          <a:bodyPr/>
          <a:lstStyle/>
          <a:p>
            <a:fld id="{08AB7387-8DA9-4B31-9676-E2D62D6B86C0}" type="datetimeFigureOut">
              <a:rPr lang="en-GB" smtClean="0"/>
              <a:t>16/09/2025</a:t>
            </a:fld>
            <a:endParaRPr lang="en-GB"/>
          </a:p>
        </p:txBody>
      </p:sp>
      <p:sp>
        <p:nvSpPr>
          <p:cNvPr id="6" name="Footer Placeholder 5">
            <a:extLst>
              <a:ext uri="{FF2B5EF4-FFF2-40B4-BE49-F238E27FC236}">
                <a16:creationId xmlns:a16="http://schemas.microsoft.com/office/drawing/2014/main" id="{5FBF37D0-D74A-42BD-8E45-43E791FCBE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20CB0D-9366-4D65-8B1C-6824CFD8A5A2}"/>
              </a:ext>
            </a:extLst>
          </p:cNvPr>
          <p:cNvSpPr>
            <a:spLocks noGrp="1"/>
          </p:cNvSpPr>
          <p:nvPr>
            <p:ph type="sldNum" sz="quarter" idx="12"/>
          </p:nvPr>
        </p:nvSpPr>
        <p:spPr/>
        <p:txBody>
          <a:bodyPr/>
          <a:lstStyle/>
          <a:p>
            <a:fld id="{8318C6BF-2047-4DFB-8DBA-C82DC26B006A}" type="slidenum">
              <a:rPr lang="en-GB" smtClean="0"/>
              <a:t>‹#›</a:t>
            </a:fld>
            <a:endParaRPr lang="en-GB"/>
          </a:p>
        </p:txBody>
      </p:sp>
    </p:spTree>
    <p:extLst>
      <p:ext uri="{BB962C8B-B14F-4D97-AF65-F5344CB8AC3E}">
        <p14:creationId xmlns:p14="http://schemas.microsoft.com/office/powerpoint/2010/main" val="147588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E3C1-088A-44DF-B014-9CF40FAAE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E08712-1000-44BF-AA19-A85E5F5131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2C15F5-0718-4D4A-B14B-9DAB8A37A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30273E-516D-4144-8D6F-EA4022588C2F}"/>
              </a:ext>
            </a:extLst>
          </p:cNvPr>
          <p:cNvSpPr>
            <a:spLocks noGrp="1"/>
          </p:cNvSpPr>
          <p:nvPr>
            <p:ph type="dt" sz="half" idx="10"/>
          </p:nvPr>
        </p:nvSpPr>
        <p:spPr/>
        <p:txBody>
          <a:bodyPr/>
          <a:lstStyle/>
          <a:p>
            <a:fld id="{08AB7387-8DA9-4B31-9676-E2D62D6B86C0}" type="datetimeFigureOut">
              <a:rPr lang="en-GB" smtClean="0"/>
              <a:t>16/09/2025</a:t>
            </a:fld>
            <a:endParaRPr lang="en-GB"/>
          </a:p>
        </p:txBody>
      </p:sp>
      <p:sp>
        <p:nvSpPr>
          <p:cNvPr id="6" name="Footer Placeholder 5">
            <a:extLst>
              <a:ext uri="{FF2B5EF4-FFF2-40B4-BE49-F238E27FC236}">
                <a16:creationId xmlns:a16="http://schemas.microsoft.com/office/drawing/2014/main" id="{6C792F7E-198D-470F-ABE1-676B1ED495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D71795-0270-4393-8B95-BA04D9A5AECC}"/>
              </a:ext>
            </a:extLst>
          </p:cNvPr>
          <p:cNvSpPr>
            <a:spLocks noGrp="1"/>
          </p:cNvSpPr>
          <p:nvPr>
            <p:ph type="sldNum" sz="quarter" idx="12"/>
          </p:nvPr>
        </p:nvSpPr>
        <p:spPr/>
        <p:txBody>
          <a:bodyPr/>
          <a:lstStyle/>
          <a:p>
            <a:fld id="{8318C6BF-2047-4DFB-8DBA-C82DC26B006A}" type="slidenum">
              <a:rPr lang="en-GB" smtClean="0"/>
              <a:t>‹#›</a:t>
            </a:fld>
            <a:endParaRPr lang="en-GB"/>
          </a:p>
        </p:txBody>
      </p:sp>
    </p:spTree>
    <p:extLst>
      <p:ext uri="{BB962C8B-B14F-4D97-AF65-F5344CB8AC3E}">
        <p14:creationId xmlns:p14="http://schemas.microsoft.com/office/powerpoint/2010/main" val="308496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DFD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270286-4BF6-4BC9-8EB0-1EAC04996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B3CD9E-589A-4297-8977-51E8B4976B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799A48-ED55-4E92-852C-C8EDFDA21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B7387-8DA9-4B31-9676-E2D62D6B86C0}" type="datetimeFigureOut">
              <a:rPr lang="en-GB" smtClean="0"/>
              <a:t>16/09/2025</a:t>
            </a:fld>
            <a:endParaRPr lang="en-GB"/>
          </a:p>
        </p:txBody>
      </p:sp>
      <p:sp>
        <p:nvSpPr>
          <p:cNvPr id="5" name="Footer Placeholder 4">
            <a:extLst>
              <a:ext uri="{FF2B5EF4-FFF2-40B4-BE49-F238E27FC236}">
                <a16:creationId xmlns:a16="http://schemas.microsoft.com/office/drawing/2014/main" id="{C04A8E9C-C6BC-41CE-BA3E-3B2B05A9C3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9F31B2-C5DD-49C0-8242-6401B69AA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8C6BF-2047-4DFB-8DBA-C82DC26B006A}" type="slidenum">
              <a:rPr lang="en-GB" smtClean="0"/>
              <a:t>‹#›</a:t>
            </a:fld>
            <a:endParaRPr lang="en-GB"/>
          </a:p>
        </p:txBody>
      </p:sp>
    </p:spTree>
    <p:extLst>
      <p:ext uri="{BB962C8B-B14F-4D97-AF65-F5344CB8AC3E}">
        <p14:creationId xmlns:p14="http://schemas.microsoft.com/office/powerpoint/2010/main" val="274477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FE65-FCEB-485A-9E74-587A839519A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1467C06-D120-4986-A849-A1117C1E4D72}"/>
              </a:ext>
            </a:extLst>
          </p:cNvPr>
          <p:cNvSpPr>
            <a:spLocks noGrp="1"/>
          </p:cNvSpPr>
          <p:nvPr>
            <p:ph type="subTitle" idx="1"/>
          </p:nvPr>
        </p:nvSpPr>
        <p:spPr/>
        <p:txBody>
          <a:bodyPr/>
          <a:lstStyle/>
          <a:p>
            <a:endParaRPr lang="en-GB"/>
          </a:p>
        </p:txBody>
      </p:sp>
      <p:sp>
        <p:nvSpPr>
          <p:cNvPr id="5" name="Rectangle: Rounded Corners 4">
            <a:extLst>
              <a:ext uri="{FF2B5EF4-FFF2-40B4-BE49-F238E27FC236}">
                <a16:creationId xmlns:a16="http://schemas.microsoft.com/office/drawing/2014/main" id="{1F0C85C8-9056-4C82-B8EC-C3EDB570143A}"/>
              </a:ext>
            </a:extLst>
          </p:cNvPr>
          <p:cNvSpPr/>
          <p:nvPr/>
        </p:nvSpPr>
        <p:spPr>
          <a:xfrm>
            <a:off x="797734" y="623888"/>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1E2E133-BEC9-41D8-9B04-129FEF59C3F3}"/>
              </a:ext>
            </a:extLst>
          </p:cNvPr>
          <p:cNvSpPr/>
          <p:nvPr/>
        </p:nvSpPr>
        <p:spPr>
          <a:xfrm>
            <a:off x="899107" y="1122363"/>
            <a:ext cx="10576201" cy="4247317"/>
          </a:xfrm>
          <a:prstGeom prst="rect">
            <a:avLst/>
          </a:prstGeom>
          <a:noFill/>
        </p:spPr>
        <p:txBody>
          <a:bodyPr wrap="square" lIns="91440" tIns="45720" rIns="91440" bIns="45720">
            <a:spAutoFit/>
          </a:bodyPr>
          <a:lstStyle/>
          <a:p>
            <a:pPr algn="ctr"/>
            <a:r>
              <a:rPr lang="en-US" sz="5400" b="0" cap="none" spc="0" dirty="0">
                <a:ln w="0"/>
                <a:solidFill>
                  <a:srgbClr val="7030A0"/>
                </a:solidFill>
                <a:effectLst>
                  <a:outerShdw blurRad="38100" dist="25400" dir="5400000" algn="ctr" rotWithShape="0">
                    <a:srgbClr val="6E747A">
                      <a:alpha val="43000"/>
                    </a:srgbClr>
                  </a:outerShdw>
                </a:effectLst>
                <a:latin typeface="XCCW Joined 10a" panose="03050602040000000000" pitchFamily="66" charset="0"/>
              </a:rPr>
              <a:t>Year 4</a:t>
            </a:r>
          </a:p>
          <a:p>
            <a:pPr algn="ctr"/>
            <a:r>
              <a:rPr lang="en-US" sz="5400" dirty="0">
                <a:ln w="0"/>
                <a:solidFill>
                  <a:srgbClr val="7030A0"/>
                </a:solidFill>
                <a:effectLst>
                  <a:outerShdw blurRad="38100" dist="25400" dir="5400000" algn="ctr" rotWithShape="0">
                    <a:srgbClr val="6E747A">
                      <a:alpha val="43000"/>
                    </a:srgbClr>
                  </a:outerShdw>
                </a:effectLst>
                <a:latin typeface="XCCW Joined 10a" panose="03050602040000000000" pitchFamily="66" charset="0"/>
              </a:rPr>
              <a:t>Curriculum Evening 2025</a:t>
            </a:r>
          </a:p>
          <a:p>
            <a:pPr algn="ctr"/>
            <a:r>
              <a:rPr lang="en-US" sz="5400" b="0" cap="none" spc="0" dirty="0">
                <a:ln w="0"/>
                <a:solidFill>
                  <a:srgbClr val="7030A0"/>
                </a:solidFill>
                <a:effectLst>
                  <a:outerShdw blurRad="38100" dist="25400" dir="5400000" algn="ctr" rotWithShape="0">
                    <a:srgbClr val="6E747A">
                      <a:alpha val="43000"/>
                    </a:srgbClr>
                  </a:outerShdw>
                </a:effectLst>
                <a:latin typeface="XCCW Joined 10a" panose="03050602040000000000" pitchFamily="66" charset="0"/>
              </a:rPr>
              <a:t>St. Nicholas Class</a:t>
            </a:r>
          </a:p>
          <a:p>
            <a:pPr algn="ctr"/>
            <a:r>
              <a:rPr lang="en-US" sz="5400" dirty="0">
                <a:ln w="0"/>
                <a:solidFill>
                  <a:srgbClr val="7030A0"/>
                </a:solidFill>
                <a:effectLst>
                  <a:outerShdw blurRad="38100" dist="25400" dir="5400000" algn="ctr" rotWithShape="0">
                    <a:srgbClr val="6E747A">
                      <a:alpha val="43000"/>
                    </a:srgbClr>
                  </a:outerShdw>
                </a:effectLst>
                <a:latin typeface="XCCW Joined 10a" panose="03050602040000000000" pitchFamily="66" charset="0"/>
              </a:rPr>
              <a:t>Miss Buchanan</a:t>
            </a:r>
            <a:endParaRPr lang="en-US" sz="5400" b="0" cap="none" spc="0" dirty="0">
              <a:ln w="0"/>
              <a:solidFill>
                <a:srgbClr val="7030A0"/>
              </a:solidFill>
              <a:effectLst>
                <a:outerShdw blurRad="38100" dist="25400" dir="5400000" algn="ctr" rotWithShape="0">
                  <a:srgbClr val="6E747A">
                    <a:alpha val="43000"/>
                  </a:srgbClr>
                </a:outerShdw>
              </a:effectLst>
              <a:latin typeface="XCCW Joined 10a" panose="03050602040000000000" pitchFamily="66" charset="0"/>
            </a:endParaRPr>
          </a:p>
        </p:txBody>
      </p:sp>
    </p:spTree>
    <p:extLst>
      <p:ext uri="{BB962C8B-B14F-4D97-AF65-F5344CB8AC3E}">
        <p14:creationId xmlns:p14="http://schemas.microsoft.com/office/powerpoint/2010/main" val="103951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7A3AE-38A7-0207-7E25-2074A2BBDC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859C1-50F8-613C-ABE7-1E972C3AF9DB}"/>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0BB349C-D1ED-17BD-8E02-BD763FFB8A98}"/>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a:solidFill>
                <a:srgbClr val="7030A0"/>
              </a:solidFill>
            </a:endParaRPr>
          </a:p>
          <a:p>
            <a:pPr algn="ctr"/>
            <a:endParaRPr lang="en-GB" altLang="en-US">
              <a:solidFill>
                <a:srgbClr val="FFFF00"/>
              </a:solidFill>
            </a:endParaRPr>
          </a:p>
          <a:p>
            <a:pPr algn="ctr"/>
            <a:r>
              <a:rPr lang="en-US" altLang="en-US" sz="4400" b="1" u="sng">
                <a:solidFill>
                  <a:srgbClr val="7030A0"/>
                </a:solidFill>
                <a:latin typeface="XCCW Joined 10a" panose="03050602040000000000" pitchFamily="66" charset="0"/>
              </a:rPr>
              <a:t>Writing</a:t>
            </a:r>
            <a:r>
              <a:rPr lang="en-GB" altLang="en-US" sz="4400" b="1" u="sng">
                <a:solidFill>
                  <a:srgbClr val="7030A0"/>
                </a:solidFill>
                <a:latin typeface="XCCW Joined 10a" panose="03050602040000000000" pitchFamily="66" charset="0"/>
              </a:rPr>
              <a:t>:</a:t>
            </a:r>
          </a:p>
          <a:p>
            <a:pPr algn="ctr"/>
            <a:endParaRPr lang="en-US" altLang="en-US" sz="4400" b="1" u="sng">
              <a:solidFill>
                <a:srgbClr val="7030A0"/>
              </a:solidFill>
            </a:endParaRPr>
          </a:p>
          <a:p>
            <a:pPr algn="ctr"/>
            <a:endParaRPr lang="en-US" altLang="en-US" sz="4400" b="1" u="sng">
              <a:solidFill>
                <a:srgbClr val="7030A0"/>
              </a:solidFill>
            </a:endParaRPr>
          </a:p>
          <a:p>
            <a:pPr algn="ctr"/>
            <a:endParaRPr lang="en-US" altLang="en-US" sz="4400" b="1" u="sng">
              <a:solidFill>
                <a:srgbClr val="7030A0"/>
              </a:solidFill>
            </a:endParaRPr>
          </a:p>
          <a:p>
            <a:pPr algn="ctr"/>
            <a:endParaRPr lang="en-US" altLang="en-US" sz="4400" b="1" u="sng">
              <a:solidFill>
                <a:srgbClr val="7030A0"/>
              </a:solidFill>
            </a:endParaRPr>
          </a:p>
          <a:p>
            <a:pPr algn="ctr"/>
            <a:endParaRPr lang="en-US" altLang="en-US" sz="4400" b="1" u="sng">
              <a:solidFill>
                <a:srgbClr val="7030A0"/>
              </a:solidFill>
            </a:endParaRPr>
          </a:p>
          <a:p>
            <a:pPr algn="ctr"/>
            <a:endParaRPr lang="en-US" altLang="en-US" sz="4400" b="1" u="sng">
              <a:solidFill>
                <a:srgbClr val="7030A0"/>
              </a:solidFill>
            </a:endParaRPr>
          </a:p>
          <a:p>
            <a:pPr algn="ctr"/>
            <a:endParaRPr lang="en-GB" altLang="en-US" sz="4400" b="1" u="sng">
              <a:solidFill>
                <a:srgbClr val="7030A0"/>
              </a:solidFill>
            </a:endParaRPr>
          </a:p>
          <a:p>
            <a:pPr algn="ctr"/>
            <a:endParaRPr lang="en-US" altLang="en-US">
              <a:solidFill>
                <a:srgbClr val="FFFF00"/>
              </a:solidFill>
            </a:endParaRPr>
          </a:p>
          <a:p>
            <a:endParaRPr lang="en-GB" altLang="en-US">
              <a:solidFill>
                <a:srgbClr val="FFFF00"/>
              </a:solidFill>
            </a:endParaRPr>
          </a:p>
          <a:p>
            <a:pPr algn="ctr"/>
            <a:endParaRPr lang="en-GB" dirty="0"/>
          </a:p>
        </p:txBody>
      </p:sp>
      <p:pic>
        <p:nvPicPr>
          <p:cNvPr id="8" name="Picture 7">
            <a:extLst>
              <a:ext uri="{FF2B5EF4-FFF2-40B4-BE49-F238E27FC236}">
                <a16:creationId xmlns:a16="http://schemas.microsoft.com/office/drawing/2014/main" id="{8DD81F1C-4FA3-1706-F8D5-5E96594836D3}"/>
              </a:ext>
            </a:extLst>
          </p:cNvPr>
          <p:cNvPicPr>
            <a:picLocks noChangeAspect="1"/>
          </p:cNvPicPr>
          <p:nvPr/>
        </p:nvPicPr>
        <p:blipFill>
          <a:blip r:embed="rId2"/>
          <a:stretch>
            <a:fillRect/>
          </a:stretch>
        </p:blipFill>
        <p:spPr>
          <a:xfrm>
            <a:off x="1193835" y="1543091"/>
            <a:ext cx="9804330" cy="4122886"/>
          </a:xfrm>
          <a:prstGeom prst="rect">
            <a:avLst/>
          </a:prstGeom>
        </p:spPr>
      </p:pic>
    </p:spTree>
    <p:extLst>
      <p:ext uri="{BB962C8B-B14F-4D97-AF65-F5344CB8AC3E}">
        <p14:creationId xmlns:p14="http://schemas.microsoft.com/office/powerpoint/2010/main" val="263662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EB45-A799-4BE9-A170-9827EF7AA881}"/>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E5E2360C-AB7A-426B-A82C-2DAFAC67EADE}"/>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r>
              <a:rPr lang="en-US" altLang="en-US" sz="4400" b="1" u="sng" dirty="0">
                <a:solidFill>
                  <a:srgbClr val="7030A0"/>
                </a:solidFill>
                <a:latin typeface="XCCW Joined 10a" panose="03050602040000000000" pitchFamily="66" charset="0"/>
              </a:rPr>
              <a:t>Reading</a:t>
            </a:r>
            <a:r>
              <a:rPr lang="en-GB" altLang="en-US" sz="4400" b="1" u="sng" dirty="0">
                <a:solidFill>
                  <a:srgbClr val="7030A0"/>
                </a:solidFill>
                <a:latin typeface="XCCW Joined 10a" panose="03050602040000000000" pitchFamily="66" charset="0"/>
              </a:rPr>
              <a:t>:</a:t>
            </a: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pic>
        <p:nvPicPr>
          <p:cNvPr id="2" name="Picture 1">
            <a:extLst>
              <a:ext uri="{FF2B5EF4-FFF2-40B4-BE49-F238E27FC236}">
                <a16:creationId xmlns:a16="http://schemas.microsoft.com/office/drawing/2014/main" id="{48233B1A-70FF-428E-A2DE-116AF21F8BB0}"/>
              </a:ext>
            </a:extLst>
          </p:cNvPr>
          <p:cNvPicPr>
            <a:picLocks noChangeAspect="1"/>
          </p:cNvPicPr>
          <p:nvPr/>
        </p:nvPicPr>
        <p:blipFill>
          <a:blip r:embed="rId2"/>
          <a:stretch>
            <a:fillRect/>
          </a:stretch>
        </p:blipFill>
        <p:spPr>
          <a:xfrm>
            <a:off x="1980843" y="1514690"/>
            <a:ext cx="8230313" cy="3828620"/>
          </a:xfrm>
          <a:prstGeom prst="rect">
            <a:avLst/>
          </a:prstGeom>
        </p:spPr>
      </p:pic>
    </p:spTree>
    <p:extLst>
      <p:ext uri="{BB962C8B-B14F-4D97-AF65-F5344CB8AC3E}">
        <p14:creationId xmlns:p14="http://schemas.microsoft.com/office/powerpoint/2010/main" val="53783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EB45-A799-4BE9-A170-9827EF7AA881}"/>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E5E2360C-AB7A-426B-A82C-2DAFAC67EADE}"/>
              </a:ext>
            </a:extLst>
          </p:cNvPr>
          <p:cNvSpPr/>
          <p:nvPr/>
        </p:nvSpPr>
        <p:spPr>
          <a:xfrm>
            <a:off x="704850" y="132257"/>
            <a:ext cx="10782300" cy="5636418"/>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r>
              <a:rPr lang="en-US" altLang="en-US" sz="4400" b="1" u="sng" dirty="0">
                <a:solidFill>
                  <a:srgbClr val="7030A0"/>
                </a:solidFill>
                <a:latin typeface="XCCW Joined 10a" panose="03050602040000000000" pitchFamily="66" charset="0"/>
              </a:rPr>
              <a:t>P.E</a:t>
            </a:r>
            <a:r>
              <a:rPr lang="en-GB" altLang="en-US" sz="4400" b="1" u="sng" dirty="0">
                <a:solidFill>
                  <a:srgbClr val="7030A0"/>
                </a:solidFill>
                <a:latin typeface="XCCW Joined 10a" panose="03050602040000000000" pitchFamily="66" charset="0"/>
              </a:rPr>
              <a:t>:</a:t>
            </a: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sp>
        <p:nvSpPr>
          <p:cNvPr id="13" name="TextBox 12">
            <a:extLst>
              <a:ext uri="{FF2B5EF4-FFF2-40B4-BE49-F238E27FC236}">
                <a16:creationId xmlns:a16="http://schemas.microsoft.com/office/drawing/2014/main" id="{B1224C12-DA0B-40DC-9390-14EA723DE698}"/>
              </a:ext>
            </a:extLst>
          </p:cNvPr>
          <p:cNvSpPr txBox="1">
            <a:spLocks noChangeArrowheads="1"/>
          </p:cNvSpPr>
          <p:nvPr/>
        </p:nvSpPr>
        <p:spPr bwMode="auto">
          <a:xfrm>
            <a:off x="1354791" y="1089325"/>
            <a:ext cx="3386418" cy="707886"/>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solidFill>
                  <a:srgbClr val="7030A0"/>
                </a:solidFill>
                <a:latin typeface="XCCW Joined 10a" panose="03050602040000000000" pitchFamily="66" charset="0"/>
              </a:rPr>
              <a:t>Monday</a:t>
            </a:r>
          </a:p>
          <a:p>
            <a:pPr algn="ctr"/>
            <a:r>
              <a:rPr lang="en-US" altLang="en-US" sz="2000" dirty="0">
                <a:solidFill>
                  <a:srgbClr val="7030A0"/>
                </a:solidFill>
                <a:latin typeface="XCCW Joined 10a" panose="03050602040000000000" pitchFamily="66" charset="0"/>
              </a:rPr>
              <a:t>Outdoor P.E</a:t>
            </a:r>
            <a:endParaRPr lang="en-GB" altLang="en-US" sz="2000" dirty="0">
              <a:solidFill>
                <a:srgbClr val="7030A0"/>
              </a:solidFill>
              <a:latin typeface="XCCW Joined 10a" panose="03050602040000000000" pitchFamily="66" charset="0"/>
            </a:endParaRPr>
          </a:p>
        </p:txBody>
      </p:sp>
      <p:sp>
        <p:nvSpPr>
          <p:cNvPr id="6" name="TextBox 5">
            <a:extLst>
              <a:ext uri="{FF2B5EF4-FFF2-40B4-BE49-F238E27FC236}">
                <a16:creationId xmlns:a16="http://schemas.microsoft.com/office/drawing/2014/main" id="{F268E579-E8C3-4040-9998-3CA684B5CDAB}"/>
              </a:ext>
            </a:extLst>
          </p:cNvPr>
          <p:cNvSpPr txBox="1">
            <a:spLocks noChangeArrowheads="1"/>
          </p:cNvSpPr>
          <p:nvPr/>
        </p:nvSpPr>
        <p:spPr bwMode="auto">
          <a:xfrm>
            <a:off x="7214907" y="1048683"/>
            <a:ext cx="3386418" cy="707886"/>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solidFill>
                  <a:srgbClr val="7030A0"/>
                </a:solidFill>
                <a:latin typeface="XCCW Joined 10a" panose="03050602040000000000" pitchFamily="66" charset="0"/>
              </a:rPr>
              <a:t>Wednesday</a:t>
            </a:r>
          </a:p>
          <a:p>
            <a:pPr algn="ctr"/>
            <a:r>
              <a:rPr lang="en-US" altLang="en-US" sz="2000" dirty="0">
                <a:solidFill>
                  <a:srgbClr val="7030A0"/>
                </a:solidFill>
                <a:latin typeface="XCCW Joined 10a" panose="03050602040000000000" pitchFamily="66" charset="0"/>
              </a:rPr>
              <a:t>Indoor P.E</a:t>
            </a:r>
            <a:endParaRPr lang="en-GB" altLang="en-US" sz="2000" dirty="0">
              <a:solidFill>
                <a:srgbClr val="7030A0"/>
              </a:solidFill>
              <a:latin typeface="XCCW Joined 10a" panose="03050602040000000000" pitchFamily="66" charset="0"/>
            </a:endParaRPr>
          </a:p>
        </p:txBody>
      </p:sp>
      <p:sp>
        <p:nvSpPr>
          <p:cNvPr id="7" name="TextBox 6">
            <a:extLst>
              <a:ext uri="{FF2B5EF4-FFF2-40B4-BE49-F238E27FC236}">
                <a16:creationId xmlns:a16="http://schemas.microsoft.com/office/drawing/2014/main" id="{8296287E-0EA6-472A-93D7-EF63DFAE7D22}"/>
              </a:ext>
            </a:extLst>
          </p:cNvPr>
          <p:cNvSpPr txBox="1">
            <a:spLocks noChangeArrowheads="1"/>
          </p:cNvSpPr>
          <p:nvPr/>
        </p:nvSpPr>
        <p:spPr bwMode="auto">
          <a:xfrm>
            <a:off x="2668298" y="2045802"/>
            <a:ext cx="7085302" cy="2246769"/>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solidFill>
                  <a:srgbClr val="7030A0"/>
                </a:solidFill>
                <a:latin typeface="XCCW Joined 10a" panose="03050602040000000000" pitchFamily="66" charset="0"/>
              </a:rPr>
              <a:t>School P.E Kit:</a:t>
            </a:r>
            <a:endParaRPr lang="en-GB" altLang="en-US" sz="2000" b="1" dirty="0">
              <a:solidFill>
                <a:srgbClr val="7030A0"/>
              </a:solidFill>
              <a:latin typeface="XCCW Joined 10a" panose="03050602040000000000" pitchFamily="66" charset="0"/>
            </a:endParaRPr>
          </a:p>
          <a:p>
            <a:pPr marL="342900" indent="-342900">
              <a:buFontTx/>
              <a:buChar char="-"/>
            </a:pPr>
            <a:r>
              <a:rPr lang="en-GB" altLang="en-US" sz="2000" dirty="0">
                <a:solidFill>
                  <a:srgbClr val="7030A0"/>
                </a:solidFill>
                <a:latin typeface="XCCW Joined 10a" panose="03050602040000000000" pitchFamily="66" charset="0"/>
              </a:rPr>
              <a:t>Plimsoles (trainers for cold/wet weather).</a:t>
            </a:r>
          </a:p>
          <a:p>
            <a:pPr marL="342900" indent="-342900">
              <a:buFontTx/>
              <a:buChar char="-"/>
            </a:pPr>
            <a:r>
              <a:rPr lang="en-GB" altLang="en-US" sz="2000" dirty="0">
                <a:solidFill>
                  <a:srgbClr val="7030A0"/>
                </a:solidFill>
                <a:latin typeface="XCCW Joined 10a" panose="03050602040000000000" pitchFamily="66" charset="0"/>
              </a:rPr>
              <a:t>Navy shorts.</a:t>
            </a:r>
          </a:p>
          <a:p>
            <a:pPr marL="342900" indent="-342900">
              <a:buFontTx/>
              <a:buChar char="-"/>
            </a:pPr>
            <a:r>
              <a:rPr lang="en-GB" altLang="en-US" sz="2000" dirty="0">
                <a:solidFill>
                  <a:srgbClr val="7030A0"/>
                </a:solidFill>
                <a:latin typeface="XCCW Joined 10a" panose="03050602040000000000" pitchFamily="66" charset="0"/>
              </a:rPr>
              <a:t>School t-shirt.</a:t>
            </a:r>
          </a:p>
          <a:p>
            <a:pPr marL="342900" indent="-342900">
              <a:buFontTx/>
              <a:buChar char="-"/>
            </a:pPr>
            <a:r>
              <a:rPr lang="en-GB" altLang="en-US" sz="2000" dirty="0">
                <a:solidFill>
                  <a:srgbClr val="7030A0"/>
                </a:solidFill>
                <a:latin typeface="XCCW Joined 10a" panose="03050602040000000000" pitchFamily="66" charset="0"/>
              </a:rPr>
              <a:t>Socks (no tights).</a:t>
            </a:r>
          </a:p>
          <a:p>
            <a:pPr marL="342900" indent="-342900">
              <a:buFontTx/>
              <a:buChar char="-"/>
            </a:pPr>
            <a:r>
              <a:rPr lang="en-GB" altLang="en-US" sz="2000" dirty="0">
                <a:solidFill>
                  <a:srgbClr val="7030A0"/>
                </a:solidFill>
                <a:latin typeface="XCCW Joined 10a" panose="03050602040000000000" pitchFamily="66" charset="0"/>
              </a:rPr>
              <a:t>Navy blue or black tracksuit.</a:t>
            </a:r>
          </a:p>
          <a:p>
            <a:pPr marL="342900" indent="-342900">
              <a:buFontTx/>
              <a:buChar char="-"/>
            </a:pPr>
            <a:r>
              <a:rPr lang="en-GB" altLang="en-US" sz="2000" b="1" dirty="0">
                <a:solidFill>
                  <a:srgbClr val="7030A0"/>
                </a:solidFill>
                <a:latin typeface="XCCW Joined 10a" panose="03050602040000000000" pitchFamily="66" charset="0"/>
              </a:rPr>
              <a:t>NO</a:t>
            </a:r>
            <a:r>
              <a:rPr lang="en-GB" altLang="en-US" sz="2000" dirty="0">
                <a:solidFill>
                  <a:srgbClr val="7030A0"/>
                </a:solidFill>
                <a:latin typeface="XCCW Joined 10a" panose="03050602040000000000" pitchFamily="66" charset="0"/>
              </a:rPr>
              <a:t> jewellery please.</a:t>
            </a:r>
          </a:p>
        </p:txBody>
      </p:sp>
      <p:sp>
        <p:nvSpPr>
          <p:cNvPr id="5" name="Rectangle 4">
            <a:extLst>
              <a:ext uri="{FF2B5EF4-FFF2-40B4-BE49-F238E27FC236}">
                <a16:creationId xmlns:a16="http://schemas.microsoft.com/office/drawing/2014/main" id="{73957871-25FC-4F5A-BFFB-B9ACB4586DF2}"/>
              </a:ext>
            </a:extLst>
          </p:cNvPr>
          <p:cNvSpPr/>
          <p:nvPr/>
        </p:nvSpPr>
        <p:spPr>
          <a:xfrm>
            <a:off x="1694927" y="4649105"/>
            <a:ext cx="9032044" cy="923330"/>
          </a:xfrm>
          <a:prstGeom prst="rect">
            <a:avLst/>
          </a:prstGeom>
        </p:spPr>
        <p:txBody>
          <a:bodyPr wrap="square">
            <a:spAutoFit/>
          </a:bodyPr>
          <a:lstStyle/>
          <a:p>
            <a:r>
              <a:rPr lang="en-GB" altLang="en-US" dirty="0">
                <a:solidFill>
                  <a:srgbClr val="7030A0"/>
                </a:solidFill>
                <a:latin typeface="XCCW Joined 10a" panose="03050602040000000000" pitchFamily="66" charset="0"/>
              </a:rPr>
              <a:t>Current guidance states that P.E. lessons should take place outside as far as  it is possible to do so. Please ensure that your child has the appropriate kit for P.E. outdoors. </a:t>
            </a:r>
            <a:endParaRPr lang="en-US" altLang="en-US" dirty="0">
              <a:solidFill>
                <a:srgbClr val="7030A0"/>
              </a:solidFill>
              <a:latin typeface="XCCW Joined 10a" panose="03050602040000000000" pitchFamily="66" charset="0"/>
            </a:endParaRPr>
          </a:p>
        </p:txBody>
      </p:sp>
      <p:pic>
        <p:nvPicPr>
          <p:cNvPr id="9" name="Picture 8">
            <a:extLst>
              <a:ext uri="{FF2B5EF4-FFF2-40B4-BE49-F238E27FC236}">
                <a16:creationId xmlns:a16="http://schemas.microsoft.com/office/drawing/2014/main" id="{B0644B25-3705-4217-83A8-B80562EAA2B8}"/>
              </a:ext>
            </a:extLst>
          </p:cNvPr>
          <p:cNvPicPr>
            <a:picLocks noChangeAspect="1"/>
          </p:cNvPicPr>
          <p:nvPr/>
        </p:nvPicPr>
        <p:blipFill>
          <a:blip r:embed="rId2"/>
          <a:stretch>
            <a:fillRect/>
          </a:stretch>
        </p:blipFill>
        <p:spPr>
          <a:xfrm>
            <a:off x="0" y="5892077"/>
            <a:ext cx="12192000" cy="984108"/>
          </a:xfrm>
          <a:prstGeom prst="rect">
            <a:avLst/>
          </a:prstGeom>
        </p:spPr>
      </p:pic>
    </p:spTree>
    <p:extLst>
      <p:ext uri="{BB962C8B-B14F-4D97-AF65-F5344CB8AC3E}">
        <p14:creationId xmlns:p14="http://schemas.microsoft.com/office/powerpoint/2010/main" val="163727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EB45-A799-4BE9-A170-9827EF7AA881}"/>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E5E2360C-AB7A-426B-A82C-2DAFAC67EADE}"/>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pic>
        <p:nvPicPr>
          <p:cNvPr id="2" name="Picture 1">
            <a:extLst>
              <a:ext uri="{FF2B5EF4-FFF2-40B4-BE49-F238E27FC236}">
                <a16:creationId xmlns:a16="http://schemas.microsoft.com/office/drawing/2014/main" id="{2950B8EC-EA59-7F4B-4034-CB50DB17B2D0}"/>
              </a:ext>
            </a:extLst>
          </p:cNvPr>
          <p:cNvPicPr>
            <a:picLocks noChangeAspect="1"/>
          </p:cNvPicPr>
          <p:nvPr/>
        </p:nvPicPr>
        <p:blipFill>
          <a:blip r:embed="rId2"/>
          <a:stretch>
            <a:fillRect/>
          </a:stretch>
        </p:blipFill>
        <p:spPr>
          <a:xfrm>
            <a:off x="2346635" y="1252539"/>
            <a:ext cx="7498730" cy="4352921"/>
          </a:xfrm>
          <a:prstGeom prst="rect">
            <a:avLst/>
          </a:prstGeom>
        </p:spPr>
      </p:pic>
    </p:spTree>
    <p:extLst>
      <p:ext uri="{BB962C8B-B14F-4D97-AF65-F5344CB8AC3E}">
        <p14:creationId xmlns:p14="http://schemas.microsoft.com/office/powerpoint/2010/main" val="212298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E0593-BB5C-E545-925F-CB37D66B8B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5944D-6551-9C9D-F8F8-92304BA9C79C}"/>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5BDBE34-4BA4-A916-79EB-B16C76935349}"/>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pic>
        <p:nvPicPr>
          <p:cNvPr id="2" name="Picture 1">
            <a:extLst>
              <a:ext uri="{FF2B5EF4-FFF2-40B4-BE49-F238E27FC236}">
                <a16:creationId xmlns:a16="http://schemas.microsoft.com/office/drawing/2014/main" id="{2917A137-DCFD-9156-EC04-AE63B07159F3}"/>
              </a:ext>
            </a:extLst>
          </p:cNvPr>
          <p:cNvPicPr>
            <a:picLocks noChangeAspect="1"/>
          </p:cNvPicPr>
          <p:nvPr/>
        </p:nvPicPr>
        <p:blipFill>
          <a:blip r:embed="rId2"/>
          <a:stretch>
            <a:fillRect/>
          </a:stretch>
        </p:blipFill>
        <p:spPr>
          <a:xfrm>
            <a:off x="2175932" y="1252539"/>
            <a:ext cx="7840136" cy="4352921"/>
          </a:xfrm>
          <a:prstGeom prst="rect">
            <a:avLst/>
          </a:prstGeom>
        </p:spPr>
      </p:pic>
    </p:spTree>
    <p:extLst>
      <p:ext uri="{BB962C8B-B14F-4D97-AF65-F5344CB8AC3E}">
        <p14:creationId xmlns:p14="http://schemas.microsoft.com/office/powerpoint/2010/main" val="3811759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72F4-8CE9-F3F8-BBBD-2F17611E6F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CA9C5-0A2A-79BC-FE8E-1ADE7C096FAD}"/>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FBD27BC0-CCF1-9190-1064-3623AD75BCE8}"/>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pic>
        <p:nvPicPr>
          <p:cNvPr id="2" name="Picture 1">
            <a:extLst>
              <a:ext uri="{FF2B5EF4-FFF2-40B4-BE49-F238E27FC236}">
                <a16:creationId xmlns:a16="http://schemas.microsoft.com/office/drawing/2014/main" id="{5277CC0B-006F-FD41-10AB-0B7E91F0BB23}"/>
              </a:ext>
            </a:extLst>
          </p:cNvPr>
          <p:cNvPicPr>
            <a:picLocks noChangeAspect="1"/>
          </p:cNvPicPr>
          <p:nvPr/>
        </p:nvPicPr>
        <p:blipFill>
          <a:blip r:embed="rId2"/>
          <a:stretch>
            <a:fillRect/>
          </a:stretch>
        </p:blipFill>
        <p:spPr>
          <a:xfrm>
            <a:off x="2931902" y="1252539"/>
            <a:ext cx="6328196" cy="4352921"/>
          </a:xfrm>
          <a:prstGeom prst="rect">
            <a:avLst/>
          </a:prstGeom>
        </p:spPr>
      </p:pic>
    </p:spTree>
    <p:extLst>
      <p:ext uri="{BB962C8B-B14F-4D97-AF65-F5344CB8AC3E}">
        <p14:creationId xmlns:p14="http://schemas.microsoft.com/office/powerpoint/2010/main" val="425704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DD04E-3CDD-7E80-6E12-21CD336514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7B9A1-D53A-5D44-ABA9-A636199A7CB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8000D2F0-5A7C-4E89-1BD2-792325B5ADD4}"/>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r>
              <a:rPr lang="en-US" altLang="en-US" sz="4400" b="1" u="sng" dirty="0">
                <a:solidFill>
                  <a:srgbClr val="7030A0"/>
                </a:solidFill>
                <a:latin typeface="XCCW Joined 10a" panose="03050602040000000000" pitchFamily="66" charset="0"/>
              </a:rPr>
              <a:t>Homework</a:t>
            </a:r>
            <a:r>
              <a:rPr lang="en-GB" altLang="en-US" sz="4400" b="1" u="sng" dirty="0">
                <a:solidFill>
                  <a:srgbClr val="7030A0"/>
                </a:solidFill>
                <a:latin typeface="XCCW Joined 10a" panose="03050602040000000000" pitchFamily="66" charset="0"/>
              </a:rPr>
              <a:t>:</a:t>
            </a: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sp>
        <p:nvSpPr>
          <p:cNvPr id="13" name="TextBox 12">
            <a:extLst>
              <a:ext uri="{FF2B5EF4-FFF2-40B4-BE49-F238E27FC236}">
                <a16:creationId xmlns:a16="http://schemas.microsoft.com/office/drawing/2014/main" id="{82067BA1-4CC7-EFF8-DED2-A42B57C66E56}"/>
              </a:ext>
            </a:extLst>
          </p:cNvPr>
          <p:cNvSpPr txBox="1">
            <a:spLocks noChangeArrowheads="1"/>
          </p:cNvSpPr>
          <p:nvPr/>
        </p:nvSpPr>
        <p:spPr bwMode="auto">
          <a:xfrm>
            <a:off x="1437152" y="1825625"/>
            <a:ext cx="9317693" cy="206210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dirty="0">
                <a:solidFill>
                  <a:srgbClr val="7030A0"/>
                </a:solidFill>
                <a:latin typeface="XCCW Joined 10a" panose="03050602040000000000" pitchFamily="66" charset="0"/>
              </a:rPr>
              <a:t>Set every Friday and due to be completed by the following Thursday.</a:t>
            </a:r>
          </a:p>
          <a:p>
            <a:pPr algn="ctr"/>
            <a:endParaRPr lang="en-US" altLang="en-US" sz="1600" b="1" dirty="0">
              <a:solidFill>
                <a:srgbClr val="7030A0"/>
              </a:solidFill>
              <a:latin typeface="XCCW Joined 10a" panose="03050602040000000000" pitchFamily="66" charset="0"/>
            </a:endParaRPr>
          </a:p>
          <a:p>
            <a:r>
              <a:rPr lang="en-US" altLang="en-US" sz="1600" b="1" dirty="0">
                <a:solidFill>
                  <a:srgbClr val="7030A0"/>
                </a:solidFill>
                <a:latin typeface="XCCW Joined 10a" panose="03050602040000000000" pitchFamily="66" charset="0"/>
              </a:rPr>
              <a:t>Spellings:</a:t>
            </a:r>
          </a:p>
          <a:p>
            <a:r>
              <a:rPr lang="en-US" altLang="en-US" sz="1600" dirty="0">
                <a:solidFill>
                  <a:srgbClr val="7030A0"/>
                </a:solidFill>
                <a:latin typeface="XCCW Joined 10a" panose="03050602040000000000" pitchFamily="66" charset="0"/>
              </a:rPr>
              <a:t>- Set on </a:t>
            </a:r>
            <a:r>
              <a:rPr lang="en-US" altLang="en-US" sz="1600" dirty="0" err="1">
                <a:solidFill>
                  <a:srgbClr val="7030A0"/>
                </a:solidFill>
                <a:latin typeface="XCCW Joined 10a" panose="03050602040000000000" pitchFamily="66" charset="0"/>
              </a:rPr>
              <a:t>EdShed</a:t>
            </a:r>
            <a:r>
              <a:rPr lang="en-US" altLang="en-US" sz="1600" dirty="0">
                <a:solidFill>
                  <a:srgbClr val="7030A0"/>
                </a:solidFill>
                <a:latin typeface="XCCW Joined 10a" panose="03050602040000000000" pitchFamily="66" charset="0"/>
              </a:rPr>
              <a:t> and sent home on paper.</a:t>
            </a:r>
          </a:p>
          <a:p>
            <a:pPr algn="ctr"/>
            <a:endParaRPr lang="en-US" altLang="en-US" sz="1600" b="1" dirty="0">
              <a:solidFill>
                <a:srgbClr val="7030A0"/>
              </a:solidFill>
              <a:latin typeface="XCCW Joined 10a" panose="03050602040000000000" pitchFamily="66" charset="0"/>
            </a:endParaRPr>
          </a:p>
          <a:p>
            <a:pPr algn="ctr"/>
            <a:endParaRPr lang="en-US" altLang="en-US" sz="1600" b="1" dirty="0">
              <a:solidFill>
                <a:srgbClr val="7030A0"/>
              </a:solidFill>
              <a:latin typeface="XCCW Joined 10a" panose="03050602040000000000" pitchFamily="66" charset="0"/>
            </a:endParaRPr>
          </a:p>
          <a:p>
            <a:r>
              <a:rPr lang="en-US" altLang="en-US" sz="1600" b="1" dirty="0" err="1">
                <a:solidFill>
                  <a:srgbClr val="7030A0"/>
                </a:solidFill>
                <a:latin typeface="XCCW Joined 10a" panose="03050602040000000000" pitchFamily="66" charset="0"/>
              </a:rPr>
              <a:t>Maths</a:t>
            </a:r>
            <a:r>
              <a:rPr lang="en-US" altLang="en-US" sz="1600" b="1" dirty="0">
                <a:solidFill>
                  <a:srgbClr val="7030A0"/>
                </a:solidFill>
                <a:latin typeface="XCCW Joined 10a" panose="03050602040000000000" pitchFamily="66" charset="0"/>
              </a:rPr>
              <a:t>:</a:t>
            </a:r>
          </a:p>
          <a:p>
            <a:r>
              <a:rPr lang="en-US" altLang="en-US" sz="1600" dirty="0">
                <a:solidFill>
                  <a:srgbClr val="7030A0"/>
                </a:solidFill>
                <a:latin typeface="XCCW Joined 10a" panose="03050602040000000000" pitchFamily="66" charset="0"/>
              </a:rPr>
              <a:t>- TimeTables Rockstar’s. (Sound Check &amp; Studio)</a:t>
            </a:r>
          </a:p>
        </p:txBody>
      </p:sp>
      <p:sp>
        <p:nvSpPr>
          <p:cNvPr id="7" name="TextBox 6">
            <a:extLst>
              <a:ext uri="{FF2B5EF4-FFF2-40B4-BE49-F238E27FC236}">
                <a16:creationId xmlns:a16="http://schemas.microsoft.com/office/drawing/2014/main" id="{75AA4849-3C63-B860-33A5-8D9719BDD5F7}"/>
              </a:ext>
            </a:extLst>
          </p:cNvPr>
          <p:cNvSpPr txBox="1">
            <a:spLocks noChangeArrowheads="1"/>
          </p:cNvSpPr>
          <p:nvPr/>
        </p:nvSpPr>
        <p:spPr bwMode="auto">
          <a:xfrm>
            <a:off x="1125069" y="4409057"/>
            <a:ext cx="9941858" cy="1015663"/>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solidFill>
                  <a:srgbClr val="7030A0"/>
                </a:solidFill>
                <a:latin typeface="XCCW Joined 10a" panose="03050602040000000000" pitchFamily="66" charset="0"/>
              </a:rPr>
              <a:t>Home Reading:</a:t>
            </a:r>
          </a:p>
          <a:p>
            <a:pPr algn="ctr"/>
            <a:r>
              <a:rPr lang="en-US" altLang="en-US" sz="2000" b="1" dirty="0">
                <a:solidFill>
                  <a:srgbClr val="7030A0"/>
                </a:solidFill>
                <a:latin typeface="XCCW Joined 10a" panose="03050602040000000000" pitchFamily="66" charset="0"/>
              </a:rPr>
              <a:t>10 / 20 minuets of reading everyday, and to be logged in their reading records. This is checked by us every morning.</a:t>
            </a:r>
            <a:endParaRPr lang="en-GB" altLang="en-US" sz="2000" b="1" dirty="0">
              <a:solidFill>
                <a:srgbClr val="7030A0"/>
              </a:solidFill>
              <a:latin typeface="XCCW Joined 10a" panose="03050602040000000000" pitchFamily="66" charset="0"/>
            </a:endParaRPr>
          </a:p>
        </p:txBody>
      </p:sp>
    </p:spTree>
    <p:extLst>
      <p:ext uri="{BB962C8B-B14F-4D97-AF65-F5344CB8AC3E}">
        <p14:creationId xmlns:p14="http://schemas.microsoft.com/office/powerpoint/2010/main" val="51714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EB45-A799-4BE9-A170-9827EF7AA881}"/>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E5E2360C-AB7A-426B-A82C-2DAFAC67EADE}"/>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r>
              <a:rPr lang="en-US" altLang="en-US" sz="4400" b="1" u="sng" dirty="0">
                <a:solidFill>
                  <a:srgbClr val="7030A0"/>
                </a:solidFill>
                <a:latin typeface="XCCW Joined 10a" panose="03050602040000000000" pitchFamily="66" charset="0"/>
              </a:rPr>
              <a:t>Communication</a:t>
            </a:r>
            <a:r>
              <a:rPr lang="en-GB" altLang="en-US" sz="4400" b="1" u="sng" dirty="0">
                <a:solidFill>
                  <a:srgbClr val="7030A0"/>
                </a:solidFill>
                <a:latin typeface="XCCW Joined 10a" panose="03050602040000000000" pitchFamily="66" charset="0"/>
              </a:rPr>
              <a:t>:</a:t>
            </a: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sp>
        <p:nvSpPr>
          <p:cNvPr id="6" name="Rectangle 3">
            <a:extLst>
              <a:ext uri="{FF2B5EF4-FFF2-40B4-BE49-F238E27FC236}">
                <a16:creationId xmlns:a16="http://schemas.microsoft.com/office/drawing/2014/main" id="{5F3D1A70-743C-4F22-88B6-90599F2E4225}"/>
              </a:ext>
            </a:extLst>
          </p:cNvPr>
          <p:cNvSpPr txBox="1">
            <a:spLocks noRot="1"/>
          </p:cNvSpPr>
          <p:nvPr/>
        </p:nvSpPr>
        <p:spPr>
          <a:xfrm>
            <a:off x="905435" y="1557339"/>
            <a:ext cx="10372165" cy="442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n-GB" altLang="en-US" dirty="0">
              <a:latin typeface="Arial Rounded MT Bold" panose="020F0704030504030204" pitchFamily="34" charset="0"/>
            </a:endParaRPr>
          </a:p>
          <a:p>
            <a:pPr marL="0" indent="0" algn="ctr">
              <a:lnSpc>
                <a:spcPct val="80000"/>
              </a:lnSpc>
              <a:buNone/>
            </a:pPr>
            <a:r>
              <a:rPr lang="en-GB" altLang="en-US" dirty="0">
                <a:solidFill>
                  <a:srgbClr val="7030A0"/>
                </a:solidFill>
                <a:latin typeface="XCCW Joined 10a" panose="03050602040000000000" pitchFamily="66" charset="0"/>
              </a:rPr>
              <a:t>Always happy to discuss any issues that may arise.</a:t>
            </a:r>
          </a:p>
          <a:p>
            <a:pPr>
              <a:lnSpc>
                <a:spcPct val="80000"/>
              </a:lnSpc>
            </a:pPr>
            <a:endParaRPr lang="en-GB" altLang="en-US" dirty="0">
              <a:solidFill>
                <a:srgbClr val="7030A0"/>
              </a:solidFill>
              <a:latin typeface="XCCW Joined 10a" panose="03050602040000000000" pitchFamily="66" charset="0"/>
            </a:endParaRPr>
          </a:p>
          <a:p>
            <a:pPr marL="0" indent="0">
              <a:lnSpc>
                <a:spcPct val="80000"/>
              </a:lnSpc>
              <a:buNone/>
            </a:pPr>
            <a:r>
              <a:rPr lang="en-GB" altLang="en-US" dirty="0">
                <a:solidFill>
                  <a:srgbClr val="7030A0"/>
                </a:solidFill>
                <a:latin typeface="XCCW Joined 10a" panose="03050602040000000000" pitchFamily="66" charset="0"/>
              </a:rPr>
              <a:t>You can send a message using Class Dojo (8:15am – 4:30pm)</a:t>
            </a:r>
          </a:p>
          <a:p>
            <a:pPr>
              <a:lnSpc>
                <a:spcPct val="80000"/>
              </a:lnSpc>
            </a:pPr>
            <a:endParaRPr lang="en-GB" altLang="en-US" dirty="0">
              <a:latin typeface="XCCW Joined 10a" panose="03050602040000000000" pitchFamily="66" charset="0"/>
            </a:endParaRPr>
          </a:p>
          <a:p>
            <a:pPr marL="0" indent="0">
              <a:lnSpc>
                <a:spcPct val="80000"/>
              </a:lnSpc>
              <a:buNone/>
            </a:pPr>
            <a:r>
              <a:rPr lang="en-GB" altLang="en-US" dirty="0">
                <a:solidFill>
                  <a:srgbClr val="7030A0"/>
                </a:solidFill>
                <a:latin typeface="XCCW Joined 10a" panose="03050602040000000000" pitchFamily="66" charset="0"/>
              </a:rPr>
              <a:t>You can contact the office to arrange a meeting.</a:t>
            </a:r>
          </a:p>
          <a:p>
            <a:pPr>
              <a:lnSpc>
                <a:spcPct val="80000"/>
              </a:lnSpc>
            </a:pPr>
            <a:endParaRPr lang="en-GB" altLang="en-US" dirty="0">
              <a:latin typeface="Arial Rounded MT Bold" panose="020F0704030504030204" pitchFamily="34" charset="0"/>
            </a:endParaRPr>
          </a:p>
          <a:p>
            <a:pPr>
              <a:lnSpc>
                <a:spcPct val="80000"/>
              </a:lnSpc>
              <a:buFont typeface="Wingdings" panose="05000000000000000000" pitchFamily="2" charset="2"/>
              <a:buNone/>
            </a:pPr>
            <a:endParaRPr lang="en-GB" altLang="en-US" dirty="0">
              <a:latin typeface="Arial Rounded MT Bold" panose="020F0704030504030204" pitchFamily="34" charset="0"/>
            </a:endParaRPr>
          </a:p>
        </p:txBody>
      </p:sp>
    </p:spTree>
    <p:extLst>
      <p:ext uri="{BB962C8B-B14F-4D97-AF65-F5344CB8AC3E}">
        <p14:creationId xmlns:p14="http://schemas.microsoft.com/office/powerpoint/2010/main" val="115707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EB45-A799-4BE9-A170-9827EF7AA881}"/>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E5E2360C-AB7A-426B-A82C-2DAFAC67EADE}"/>
              </a:ext>
            </a:extLst>
          </p:cNvPr>
          <p:cNvSpPr/>
          <p:nvPr/>
        </p:nvSpPr>
        <p:spPr>
          <a:xfrm>
            <a:off x="704850" y="428368"/>
            <a:ext cx="10782300" cy="5901084"/>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600" dirty="0">
              <a:solidFill>
                <a:srgbClr val="FFFF00"/>
              </a:solidFill>
              <a:latin typeface="XCCW Joined 10a" panose="03050602040000000000" pitchFamily="66" charset="0"/>
            </a:endParaRPr>
          </a:p>
          <a:p>
            <a:r>
              <a:rPr lang="en-US" altLang="en-US" sz="2000" dirty="0">
                <a:solidFill>
                  <a:srgbClr val="7030A0"/>
                </a:solidFill>
                <a:latin typeface="XCCW Joined 10a" panose="03050602040000000000" pitchFamily="66" charset="0"/>
              </a:rPr>
              <a:t>We start every year reminding ourselves of the school’s Golden Rules as these underpin everything we do whilst in school.</a:t>
            </a:r>
          </a:p>
          <a:p>
            <a:pPr algn="ctr"/>
            <a:endParaRPr lang="en-GB" altLang="en-US" sz="1600" dirty="0">
              <a:solidFill>
                <a:srgbClr val="FFFF00"/>
              </a:solidFill>
              <a:latin typeface="XCCW Joined 10a" panose="03050602040000000000" pitchFamily="66" charset="0"/>
            </a:endParaRPr>
          </a:p>
          <a:p>
            <a:pPr algn="ctr"/>
            <a:r>
              <a:rPr lang="en-GB" altLang="en-US" sz="4000" b="1" u="sng" dirty="0">
                <a:solidFill>
                  <a:srgbClr val="7030A0"/>
                </a:solidFill>
                <a:latin typeface="XCCW Joined 10a" panose="03050602040000000000" pitchFamily="66" charset="0"/>
              </a:rPr>
              <a:t>Golden Rules</a:t>
            </a:r>
          </a:p>
          <a:p>
            <a:pPr algn="ctr"/>
            <a:endParaRPr lang="en-US" altLang="en-US" sz="1600" dirty="0">
              <a:solidFill>
                <a:srgbClr val="FFFF00"/>
              </a:solidFill>
              <a:latin typeface="XCCW Joined 10a" panose="03050602040000000000" pitchFamily="66" charset="0"/>
            </a:endParaRPr>
          </a:p>
          <a:p>
            <a:pPr marL="457200" indent="-457200">
              <a:buAutoNum type="arabicPeriod"/>
            </a:pPr>
            <a:r>
              <a:rPr lang="en-US" altLang="en-US" sz="2400" dirty="0">
                <a:solidFill>
                  <a:srgbClr val="7030A0"/>
                </a:solidFill>
                <a:latin typeface="XCCW Joined 10a" panose="03050602040000000000" pitchFamily="66" charset="0"/>
              </a:rPr>
              <a:t>Follow instructions. Listen to all adults working in the school.</a:t>
            </a:r>
          </a:p>
          <a:p>
            <a:endParaRPr lang="en-US" altLang="en-US" sz="2400" dirty="0">
              <a:solidFill>
                <a:srgbClr val="7030A0"/>
              </a:solidFill>
              <a:latin typeface="XCCW Joined 10a" panose="03050602040000000000" pitchFamily="66" charset="0"/>
            </a:endParaRPr>
          </a:p>
          <a:p>
            <a:pPr marL="457200" indent="-457200">
              <a:buAutoNum type="arabicPeriod" startAt="2"/>
            </a:pPr>
            <a:r>
              <a:rPr lang="en-US" altLang="en-US" sz="2400" dirty="0">
                <a:solidFill>
                  <a:srgbClr val="7030A0"/>
                </a:solidFill>
                <a:latin typeface="XCCW Joined 10a" panose="03050602040000000000" pitchFamily="66" charset="0"/>
              </a:rPr>
              <a:t>Be gentle, kind and polite: keep hands, feet and unkind words to yourself.</a:t>
            </a:r>
          </a:p>
          <a:p>
            <a:endParaRPr lang="en-US" altLang="en-US" sz="2400" dirty="0">
              <a:solidFill>
                <a:srgbClr val="7030A0"/>
              </a:solidFill>
              <a:latin typeface="XCCW Joined 10a" panose="03050602040000000000" pitchFamily="66" charset="0"/>
            </a:endParaRPr>
          </a:p>
          <a:p>
            <a:pPr marL="457200" indent="-457200">
              <a:buAutoNum type="arabicPeriod" startAt="3"/>
            </a:pPr>
            <a:r>
              <a:rPr lang="en-US" altLang="en-US" sz="2400" dirty="0">
                <a:solidFill>
                  <a:srgbClr val="7030A0"/>
                </a:solidFill>
                <a:latin typeface="XCCW Joined 10a" panose="03050602040000000000" pitchFamily="66" charset="0"/>
              </a:rPr>
              <a:t>Value people’s belongings; respect the school and other people’s property.</a:t>
            </a:r>
          </a:p>
          <a:p>
            <a:endParaRPr lang="en-US" altLang="en-US" sz="2400" dirty="0">
              <a:solidFill>
                <a:srgbClr val="7030A0"/>
              </a:solidFill>
              <a:latin typeface="XCCW Joined 10a" panose="03050602040000000000" pitchFamily="66" charset="0"/>
            </a:endParaRPr>
          </a:p>
          <a:p>
            <a:r>
              <a:rPr lang="en-US" altLang="en-US" sz="2400" dirty="0">
                <a:solidFill>
                  <a:srgbClr val="7030A0"/>
                </a:solidFill>
                <a:latin typeface="XCCW Joined 10a" panose="03050602040000000000" pitchFamily="66" charset="0"/>
              </a:rPr>
              <a:t>4.	Be honest and tell the truth.</a:t>
            </a:r>
          </a:p>
          <a:p>
            <a:pPr algn="ctr"/>
            <a:endParaRPr lang="en-GB" altLang="en-US" dirty="0">
              <a:solidFill>
                <a:srgbClr val="FFFF00"/>
              </a:solidFill>
            </a:endParaRPr>
          </a:p>
          <a:p>
            <a:pPr algn="ctr"/>
            <a:endParaRPr lang="en-GB" dirty="0"/>
          </a:p>
        </p:txBody>
      </p:sp>
    </p:spTree>
    <p:extLst>
      <p:ext uri="{BB962C8B-B14F-4D97-AF65-F5344CB8AC3E}">
        <p14:creationId xmlns:p14="http://schemas.microsoft.com/office/powerpoint/2010/main" val="124012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4E47F-27EA-5E34-8C4F-B8EA0820C7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B89D9-B8D8-3882-ACBE-A4569A7AB275}"/>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26739F2-9646-7BA5-1491-1B6E27F895F1}"/>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pic>
        <p:nvPicPr>
          <p:cNvPr id="5" name="Picture 4">
            <a:extLst>
              <a:ext uri="{FF2B5EF4-FFF2-40B4-BE49-F238E27FC236}">
                <a16:creationId xmlns:a16="http://schemas.microsoft.com/office/drawing/2014/main" id="{B11FF2B3-34DC-F668-5577-F21DB99094FD}"/>
              </a:ext>
            </a:extLst>
          </p:cNvPr>
          <p:cNvPicPr>
            <a:picLocks noChangeAspect="1"/>
          </p:cNvPicPr>
          <p:nvPr/>
        </p:nvPicPr>
        <p:blipFill>
          <a:blip r:embed="rId2"/>
          <a:stretch>
            <a:fillRect/>
          </a:stretch>
        </p:blipFill>
        <p:spPr>
          <a:xfrm>
            <a:off x="1528125" y="804496"/>
            <a:ext cx="9135750" cy="5249008"/>
          </a:xfrm>
          <a:prstGeom prst="rect">
            <a:avLst/>
          </a:prstGeom>
        </p:spPr>
      </p:pic>
    </p:spTree>
    <p:extLst>
      <p:ext uri="{BB962C8B-B14F-4D97-AF65-F5344CB8AC3E}">
        <p14:creationId xmlns:p14="http://schemas.microsoft.com/office/powerpoint/2010/main" val="172313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EB45-A799-4BE9-A170-9827EF7AA881}"/>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E5E2360C-AB7A-426B-A82C-2DAFAC67EADE}"/>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r>
              <a:rPr lang="en-US" altLang="en-US" sz="4400" b="1" u="sng" dirty="0">
                <a:solidFill>
                  <a:srgbClr val="7030A0"/>
                </a:solidFill>
                <a:latin typeface="XCCW Joined 10a" panose="03050602040000000000" pitchFamily="66" charset="0"/>
              </a:rPr>
              <a:t>T</a:t>
            </a:r>
            <a:r>
              <a:rPr lang="en-GB" altLang="en-US" sz="4400" b="1" u="sng" dirty="0">
                <a:solidFill>
                  <a:srgbClr val="7030A0"/>
                </a:solidFill>
                <a:latin typeface="XCCW Joined 10a" panose="03050602040000000000" pitchFamily="66" charset="0"/>
              </a:rPr>
              <a:t>erm 1 Timetable:</a:t>
            </a: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pic>
        <p:nvPicPr>
          <p:cNvPr id="6" name="Picture 5">
            <a:extLst>
              <a:ext uri="{FF2B5EF4-FFF2-40B4-BE49-F238E27FC236}">
                <a16:creationId xmlns:a16="http://schemas.microsoft.com/office/drawing/2014/main" id="{361988CC-EE81-41C8-0409-C44DD8FF1834}"/>
              </a:ext>
            </a:extLst>
          </p:cNvPr>
          <p:cNvPicPr>
            <a:picLocks noChangeAspect="1"/>
          </p:cNvPicPr>
          <p:nvPr/>
        </p:nvPicPr>
        <p:blipFill>
          <a:blip r:embed="rId2"/>
          <a:stretch>
            <a:fillRect/>
          </a:stretch>
        </p:blipFill>
        <p:spPr>
          <a:xfrm>
            <a:off x="2110095" y="1432674"/>
            <a:ext cx="7971810" cy="4631242"/>
          </a:xfrm>
          <a:prstGeom prst="rect">
            <a:avLst/>
          </a:prstGeom>
        </p:spPr>
      </p:pic>
    </p:spTree>
    <p:extLst>
      <p:ext uri="{BB962C8B-B14F-4D97-AF65-F5344CB8AC3E}">
        <p14:creationId xmlns:p14="http://schemas.microsoft.com/office/powerpoint/2010/main" val="93523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EB45-A799-4BE9-A170-9827EF7AA881}"/>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E5E2360C-AB7A-426B-A82C-2DAFAC67EADE}"/>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r>
              <a:rPr lang="en-GB" altLang="en-US" sz="4400" b="1" u="sng" dirty="0">
                <a:solidFill>
                  <a:srgbClr val="7030A0"/>
                </a:solidFill>
                <a:latin typeface="XCCW Joined 10a" panose="03050602040000000000" pitchFamily="66" charset="0"/>
              </a:rPr>
              <a:t>Topic Overview:</a:t>
            </a:r>
          </a:p>
          <a:p>
            <a:pPr algn="ctr"/>
            <a:endParaRPr lang="en-US" altLang="en-US" sz="4400" b="1" u="sng" dirty="0">
              <a:solidFill>
                <a:srgbClr val="7030A0"/>
              </a:solidFill>
              <a:latin typeface="XCCW Joined 10a" panose="03050602040000000000" pitchFamily="66" charset="0"/>
            </a:endParaRPr>
          </a:p>
          <a:p>
            <a:pPr marL="571500" indent="-571500">
              <a:buFont typeface="Arial" panose="020B0604020202020204" pitchFamily="34" charset="0"/>
              <a:buChar char="•"/>
            </a:pPr>
            <a:r>
              <a:rPr lang="en-US" altLang="en-US" sz="3600" dirty="0">
                <a:solidFill>
                  <a:srgbClr val="7030A0"/>
                </a:solidFill>
                <a:latin typeface="XCCW Joined 10a" panose="03050602040000000000" pitchFamily="66" charset="0"/>
              </a:rPr>
              <a:t>Term 1 – The Romans</a:t>
            </a:r>
          </a:p>
          <a:p>
            <a:pPr marL="571500" indent="-571500">
              <a:buFont typeface="Arial" panose="020B0604020202020204" pitchFamily="34" charset="0"/>
              <a:buChar char="•"/>
            </a:pPr>
            <a:r>
              <a:rPr lang="en-US" altLang="en-US" sz="3600" dirty="0">
                <a:solidFill>
                  <a:srgbClr val="7030A0"/>
                </a:solidFill>
                <a:latin typeface="XCCW Joined 10a" panose="03050602040000000000" pitchFamily="66" charset="0"/>
              </a:rPr>
              <a:t>Term 2 – South America</a:t>
            </a:r>
          </a:p>
          <a:p>
            <a:pPr marL="571500" indent="-571500">
              <a:buFont typeface="Arial" panose="020B0604020202020204" pitchFamily="34" charset="0"/>
              <a:buChar char="•"/>
            </a:pPr>
            <a:r>
              <a:rPr lang="en-US" altLang="en-US" sz="3600" dirty="0">
                <a:solidFill>
                  <a:srgbClr val="7030A0"/>
                </a:solidFill>
                <a:latin typeface="XCCW Joined 10a" panose="03050602040000000000" pitchFamily="66" charset="0"/>
              </a:rPr>
              <a:t>Term 3 – North America</a:t>
            </a:r>
          </a:p>
          <a:p>
            <a:pPr marL="571500" indent="-571500">
              <a:buFont typeface="Arial" panose="020B0604020202020204" pitchFamily="34" charset="0"/>
              <a:buChar char="•"/>
            </a:pPr>
            <a:r>
              <a:rPr lang="en-US" altLang="en-US" sz="3600" dirty="0">
                <a:solidFill>
                  <a:srgbClr val="7030A0"/>
                </a:solidFill>
                <a:latin typeface="XCCW Joined 10a" panose="03050602040000000000" pitchFamily="66" charset="0"/>
              </a:rPr>
              <a:t>Term 4 – Ancient Egyptians</a:t>
            </a:r>
          </a:p>
          <a:p>
            <a:pPr marL="571500" indent="-571500">
              <a:buFont typeface="Arial" panose="020B0604020202020204" pitchFamily="34" charset="0"/>
              <a:buChar char="•"/>
            </a:pPr>
            <a:r>
              <a:rPr lang="en-US" altLang="en-US" sz="3600" dirty="0">
                <a:solidFill>
                  <a:srgbClr val="7030A0"/>
                </a:solidFill>
                <a:latin typeface="XCCW Joined 10a" panose="03050602040000000000" pitchFamily="66" charset="0"/>
              </a:rPr>
              <a:t>Term 5 – Ancient Egyptians</a:t>
            </a:r>
          </a:p>
          <a:p>
            <a:pPr marL="571500" indent="-571500">
              <a:buFont typeface="Arial" panose="020B0604020202020204" pitchFamily="34" charset="0"/>
              <a:buChar char="•"/>
            </a:pPr>
            <a:r>
              <a:rPr lang="en-US" altLang="en-US" sz="3600" dirty="0">
                <a:solidFill>
                  <a:srgbClr val="7030A0"/>
                </a:solidFill>
                <a:latin typeface="XCCW Joined 10a" panose="03050602040000000000" pitchFamily="66" charset="0"/>
              </a:rPr>
              <a:t>Term 6 – </a:t>
            </a:r>
            <a:r>
              <a:rPr lang="en-GB" altLang="en-US" sz="3600" dirty="0">
                <a:solidFill>
                  <a:srgbClr val="7030A0"/>
                </a:solidFill>
                <a:latin typeface="XCCW Joined 10a" panose="03050602040000000000" pitchFamily="66" charset="0"/>
              </a:rPr>
              <a:t>Maya Civilisation</a:t>
            </a:r>
            <a:endParaRPr lang="en-GB" altLang="en-US" sz="4400" b="1" u="sng" dirty="0">
              <a:solidFill>
                <a:srgbClr val="7030A0"/>
              </a:solidFill>
              <a:latin typeface="XCCW Joined 10a" panose="03050602040000000000" pitchFamily="66" charset="0"/>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spTree>
    <p:extLst>
      <p:ext uri="{BB962C8B-B14F-4D97-AF65-F5344CB8AC3E}">
        <p14:creationId xmlns:p14="http://schemas.microsoft.com/office/powerpoint/2010/main" val="27732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EB45-A799-4BE9-A170-9827EF7AA881}"/>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E5E2360C-AB7A-426B-A82C-2DAFAC67EADE}"/>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r>
              <a:rPr lang="en-US" altLang="en-US" sz="4400" b="1" u="sng" dirty="0">
                <a:solidFill>
                  <a:srgbClr val="7030A0"/>
                </a:solidFill>
                <a:latin typeface="Comic Sans MS" panose="030F0702030302020204" pitchFamily="66" charset="0"/>
              </a:rPr>
              <a:t>Mathematics Yearly Overview</a:t>
            </a:r>
            <a:r>
              <a:rPr lang="en-GB" altLang="en-US" sz="4400" b="1" u="sng" dirty="0">
                <a:solidFill>
                  <a:srgbClr val="7030A0"/>
                </a:solidFill>
                <a:latin typeface="Comic Sans MS" panose="030F0702030302020204" pitchFamily="66" charset="0"/>
              </a:rPr>
              <a:t>:</a:t>
            </a: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pic>
        <p:nvPicPr>
          <p:cNvPr id="5" name="Picture 4">
            <a:extLst>
              <a:ext uri="{FF2B5EF4-FFF2-40B4-BE49-F238E27FC236}">
                <a16:creationId xmlns:a16="http://schemas.microsoft.com/office/drawing/2014/main" id="{75FE326D-01D5-44CD-B7EA-03C133C5BF96}"/>
              </a:ext>
            </a:extLst>
          </p:cNvPr>
          <p:cNvPicPr>
            <a:picLocks noChangeAspect="1"/>
          </p:cNvPicPr>
          <p:nvPr/>
        </p:nvPicPr>
        <p:blipFill>
          <a:blip r:embed="rId2"/>
          <a:stretch>
            <a:fillRect/>
          </a:stretch>
        </p:blipFill>
        <p:spPr>
          <a:xfrm>
            <a:off x="2301671" y="1389810"/>
            <a:ext cx="7588657" cy="4787153"/>
          </a:xfrm>
          <a:prstGeom prst="rect">
            <a:avLst/>
          </a:prstGeom>
        </p:spPr>
      </p:pic>
    </p:spTree>
    <p:extLst>
      <p:ext uri="{BB962C8B-B14F-4D97-AF65-F5344CB8AC3E}">
        <p14:creationId xmlns:p14="http://schemas.microsoft.com/office/powerpoint/2010/main" val="310410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EB45-A799-4BE9-A170-9827EF7AA881}"/>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E5E2360C-AB7A-426B-A82C-2DAFAC67EADE}"/>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latin typeface="XCCW Joined 10a" panose="03050602040000000000" pitchFamily="66" charset="0"/>
            </a:endParaRPr>
          </a:p>
          <a:p>
            <a:pPr algn="ctr"/>
            <a:endParaRPr lang="en-GB" altLang="en-US" dirty="0">
              <a:solidFill>
                <a:srgbClr val="FFFF00"/>
              </a:solidFill>
              <a:latin typeface="XCCW Joined 10a" panose="03050602040000000000" pitchFamily="66" charset="0"/>
            </a:endParaRPr>
          </a:p>
          <a:p>
            <a:pPr algn="ctr"/>
            <a:r>
              <a:rPr lang="en-US" altLang="en-US" sz="4400" b="1" u="sng" dirty="0">
                <a:solidFill>
                  <a:srgbClr val="7030A0"/>
                </a:solidFill>
                <a:latin typeface="XCCW Joined 10a" panose="03050602040000000000" pitchFamily="66" charset="0"/>
              </a:rPr>
              <a:t>Year 4 Timetables Check</a:t>
            </a:r>
            <a:r>
              <a:rPr lang="en-GB" altLang="en-US" sz="4400" b="1" u="sng" dirty="0">
                <a:solidFill>
                  <a:srgbClr val="7030A0"/>
                </a:solidFill>
                <a:latin typeface="XCCW Joined 10a" panose="03050602040000000000" pitchFamily="66" charset="0"/>
              </a:rPr>
              <a:t>:</a:t>
            </a: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marL="571500" indent="-571500" algn="ctr">
              <a:buFont typeface="Wingdings" panose="05000000000000000000" pitchFamily="2" charset="2"/>
              <a:buChar char="§"/>
            </a:pP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sp>
        <p:nvSpPr>
          <p:cNvPr id="2" name="Rectangle 1">
            <a:extLst>
              <a:ext uri="{FF2B5EF4-FFF2-40B4-BE49-F238E27FC236}">
                <a16:creationId xmlns:a16="http://schemas.microsoft.com/office/drawing/2014/main" id="{B7759E4C-5995-41CE-BA46-FCD34C2B0314}"/>
              </a:ext>
            </a:extLst>
          </p:cNvPr>
          <p:cNvSpPr/>
          <p:nvPr/>
        </p:nvSpPr>
        <p:spPr>
          <a:xfrm>
            <a:off x="981635" y="1586370"/>
            <a:ext cx="10228729" cy="4093428"/>
          </a:xfrm>
          <a:prstGeom prst="rect">
            <a:avLst/>
          </a:prstGeom>
        </p:spPr>
        <p:txBody>
          <a:bodyPr wrap="square">
            <a:spAutoFit/>
          </a:bodyPr>
          <a:lstStyle/>
          <a:p>
            <a:pPr marL="342900" indent="-342900" fontAlgn="base">
              <a:buFont typeface="Arial" panose="020B0604020202020204" pitchFamily="34" charset="0"/>
              <a:buChar char="•"/>
            </a:pPr>
            <a:r>
              <a:rPr lang="en-US" sz="2000" b="0" i="0" dirty="0">
                <a:solidFill>
                  <a:srgbClr val="7030A0"/>
                </a:solidFill>
                <a:effectLst/>
                <a:latin typeface="XCCW Joined 10a" panose="03050602040000000000" pitchFamily="66" charset="0"/>
              </a:rPr>
              <a:t>The Multiplication Tables Check is a key stage 2 assessment to be taken by pupils at the end of Year 4 (in June). </a:t>
            </a:r>
          </a:p>
          <a:p>
            <a:pPr marL="342900" indent="-342900" fontAlgn="base">
              <a:buFont typeface="Arial" panose="020B0604020202020204" pitchFamily="34" charset="0"/>
              <a:buChar char="•"/>
            </a:pPr>
            <a:r>
              <a:rPr lang="en-US" sz="2000" b="0" i="0" dirty="0">
                <a:solidFill>
                  <a:srgbClr val="7030A0"/>
                </a:solidFill>
                <a:effectLst/>
                <a:latin typeface="XCCW Joined 10a" panose="03050602040000000000" pitchFamily="66" charset="0"/>
              </a:rPr>
              <a:t>The purpose is to ensure that the times tables knowledge is at the expected level.</a:t>
            </a:r>
          </a:p>
          <a:p>
            <a:pPr marL="342900" indent="-342900" fontAlgn="base">
              <a:buFont typeface="Arial" panose="020B0604020202020204" pitchFamily="34" charset="0"/>
              <a:buChar char="•"/>
            </a:pPr>
            <a:r>
              <a:rPr lang="en-US" sz="2000" dirty="0">
                <a:solidFill>
                  <a:srgbClr val="7030A0"/>
                </a:solidFill>
                <a:latin typeface="XCCW Joined 10a" panose="03050602040000000000" pitchFamily="66" charset="0"/>
              </a:rPr>
              <a:t>T</a:t>
            </a:r>
            <a:r>
              <a:rPr lang="en-US" sz="2000" b="0" i="0" dirty="0">
                <a:solidFill>
                  <a:srgbClr val="7030A0"/>
                </a:solidFill>
                <a:effectLst/>
                <a:latin typeface="XCCW Joined 10a" panose="03050602040000000000" pitchFamily="66" charset="0"/>
              </a:rPr>
              <a:t>he multiplication tables check is statutory for primary schools.</a:t>
            </a:r>
          </a:p>
          <a:p>
            <a:pPr fontAlgn="base"/>
            <a:endParaRPr lang="en-US" sz="2000" b="0" i="0" dirty="0">
              <a:solidFill>
                <a:srgbClr val="7030A0"/>
              </a:solidFill>
              <a:effectLst/>
              <a:latin typeface="XCCW Joined 10a" panose="03050602040000000000" pitchFamily="66" charset="0"/>
            </a:endParaRPr>
          </a:p>
          <a:p>
            <a:pPr marL="342900" indent="-342900" fontAlgn="base">
              <a:buFont typeface="Wingdings" panose="05000000000000000000" pitchFamily="2" charset="2"/>
              <a:buChar char="§"/>
            </a:pPr>
            <a:r>
              <a:rPr lang="en-US" sz="2000" b="0" i="0" dirty="0">
                <a:solidFill>
                  <a:srgbClr val="7030A0"/>
                </a:solidFill>
                <a:effectLst/>
                <a:latin typeface="XCCW Joined 10a" panose="03050602040000000000" pitchFamily="66" charset="0"/>
              </a:rPr>
              <a:t>The Multiplication Times Tables Check is an online test where the pupils are asked 25 questions on times tables 2 to 12.</a:t>
            </a:r>
          </a:p>
          <a:p>
            <a:pPr marL="342900" indent="-342900" fontAlgn="base">
              <a:buFont typeface="Wingdings" panose="05000000000000000000" pitchFamily="2" charset="2"/>
              <a:buChar char="§"/>
            </a:pPr>
            <a:r>
              <a:rPr lang="en-US" sz="2000" b="0" i="0" dirty="0">
                <a:solidFill>
                  <a:srgbClr val="7030A0"/>
                </a:solidFill>
                <a:effectLst/>
                <a:latin typeface="XCCW Joined 10a" panose="03050602040000000000" pitchFamily="66" charset="0"/>
              </a:rPr>
              <a:t>For every question, you have 6 seconds to answer, and in between the questions, there is a 3-second rest.</a:t>
            </a:r>
          </a:p>
          <a:p>
            <a:pPr marL="342900" indent="-342900" fontAlgn="base">
              <a:buFont typeface="Wingdings" panose="05000000000000000000" pitchFamily="2" charset="2"/>
              <a:buChar char="§"/>
            </a:pPr>
            <a:r>
              <a:rPr lang="en-US" sz="2000" b="0" i="0" dirty="0">
                <a:solidFill>
                  <a:srgbClr val="7030A0"/>
                </a:solidFill>
                <a:effectLst/>
                <a:latin typeface="XCCW Joined 10a" panose="03050602040000000000" pitchFamily="66" charset="0"/>
              </a:rPr>
              <a:t>Questions about the 6, 7, 8, 9, and 12 times table come up more often. The questions are generated randomly.</a:t>
            </a:r>
          </a:p>
        </p:txBody>
      </p:sp>
    </p:spTree>
    <p:extLst>
      <p:ext uri="{BB962C8B-B14F-4D97-AF65-F5344CB8AC3E}">
        <p14:creationId xmlns:p14="http://schemas.microsoft.com/office/powerpoint/2010/main" val="410607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EB45-A799-4BE9-A170-9827EF7AA881}"/>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E5E2360C-AB7A-426B-A82C-2DAFAC67EADE}"/>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r>
              <a:rPr lang="en-US" altLang="en-US" sz="4400" b="1" u="sng" dirty="0">
                <a:solidFill>
                  <a:srgbClr val="7030A0"/>
                </a:solidFill>
                <a:latin typeface="XCCW Joined 10a" panose="03050602040000000000" pitchFamily="66" charset="0"/>
              </a:rPr>
              <a:t>Year 4 Timetables Check</a:t>
            </a:r>
            <a:r>
              <a:rPr lang="en-GB" altLang="en-US" sz="4400" b="1" u="sng" dirty="0">
                <a:solidFill>
                  <a:srgbClr val="7030A0"/>
                </a:solidFill>
                <a:latin typeface="XCCW Joined 10a" panose="03050602040000000000" pitchFamily="66" charset="0"/>
              </a:rPr>
              <a:t>:</a:t>
            </a: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marL="571500" indent="-571500" algn="ctr">
              <a:buFont typeface="Wingdings" panose="05000000000000000000" pitchFamily="2" charset="2"/>
              <a:buChar char="§"/>
            </a:pP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sp>
        <p:nvSpPr>
          <p:cNvPr id="2" name="Rectangle 1">
            <a:extLst>
              <a:ext uri="{FF2B5EF4-FFF2-40B4-BE49-F238E27FC236}">
                <a16:creationId xmlns:a16="http://schemas.microsoft.com/office/drawing/2014/main" id="{B7759E4C-5995-41CE-BA46-FCD34C2B0314}"/>
              </a:ext>
            </a:extLst>
          </p:cNvPr>
          <p:cNvSpPr/>
          <p:nvPr/>
        </p:nvSpPr>
        <p:spPr>
          <a:xfrm>
            <a:off x="981635" y="1586370"/>
            <a:ext cx="10228729" cy="3046988"/>
          </a:xfrm>
          <a:prstGeom prst="rect">
            <a:avLst/>
          </a:prstGeom>
        </p:spPr>
        <p:txBody>
          <a:bodyPr wrap="square">
            <a:spAutoFit/>
          </a:bodyPr>
          <a:lstStyle/>
          <a:p>
            <a:pPr fontAlgn="base"/>
            <a:r>
              <a:rPr lang="en-US" sz="2400" dirty="0">
                <a:solidFill>
                  <a:srgbClr val="7030A0"/>
                </a:solidFill>
                <a:latin typeface="XCCW Joined 10a" panose="03050602040000000000" pitchFamily="66" charset="0"/>
              </a:rPr>
              <a:t>In class we have:</a:t>
            </a:r>
            <a:endParaRPr lang="en-US" sz="2400" b="0" i="0" dirty="0">
              <a:solidFill>
                <a:srgbClr val="7030A0"/>
              </a:solidFill>
              <a:effectLst/>
              <a:latin typeface="XCCW Joined 10a" panose="03050602040000000000" pitchFamily="66" charset="0"/>
            </a:endParaRPr>
          </a:p>
          <a:p>
            <a:pPr marL="342900" indent="-342900" fontAlgn="base">
              <a:buFont typeface="Arial" panose="020B0604020202020204" pitchFamily="34" charset="0"/>
              <a:buChar char="•"/>
            </a:pPr>
            <a:endParaRPr lang="en-US" sz="2400" b="0" i="0" dirty="0">
              <a:solidFill>
                <a:srgbClr val="7030A0"/>
              </a:solidFill>
              <a:effectLst/>
              <a:latin typeface="XCCW Joined 10a" panose="03050602040000000000" pitchFamily="66" charset="0"/>
            </a:endParaRPr>
          </a:p>
          <a:p>
            <a:pPr marL="342900" indent="-342900" fontAlgn="base">
              <a:buFont typeface="Arial" panose="020B0604020202020204" pitchFamily="34" charset="0"/>
              <a:buChar char="•"/>
            </a:pPr>
            <a:r>
              <a:rPr lang="en-US" sz="2400" b="0" i="0" dirty="0">
                <a:solidFill>
                  <a:srgbClr val="7030A0"/>
                </a:solidFill>
                <a:effectLst/>
                <a:latin typeface="XCCW Joined 10a" panose="03050602040000000000" pitchFamily="66" charset="0"/>
              </a:rPr>
              <a:t>Dedicated daily timetables practice.</a:t>
            </a:r>
          </a:p>
          <a:p>
            <a:pPr fontAlgn="base"/>
            <a:endParaRPr lang="en-US" sz="2400" b="0" i="0" dirty="0">
              <a:solidFill>
                <a:srgbClr val="7030A0"/>
              </a:solidFill>
              <a:effectLst/>
              <a:latin typeface="XCCW Joined 10a" panose="03050602040000000000" pitchFamily="66" charset="0"/>
            </a:endParaRPr>
          </a:p>
          <a:p>
            <a:pPr marL="342900" indent="-342900" fontAlgn="base">
              <a:buFont typeface="Arial" panose="020B0604020202020204" pitchFamily="34" charset="0"/>
              <a:buChar char="•"/>
            </a:pPr>
            <a:r>
              <a:rPr lang="en-US" sz="2400" dirty="0">
                <a:solidFill>
                  <a:srgbClr val="7030A0"/>
                </a:solidFill>
                <a:latin typeface="XCCW Joined 10a" panose="03050602040000000000" pitchFamily="66" charset="0"/>
              </a:rPr>
              <a:t>Weekly timetables test.</a:t>
            </a:r>
          </a:p>
          <a:p>
            <a:pPr fontAlgn="base"/>
            <a:endParaRPr lang="en-US" sz="2400" dirty="0">
              <a:solidFill>
                <a:srgbClr val="7030A0"/>
              </a:solidFill>
              <a:latin typeface="XCCW Joined 10a" panose="03050602040000000000" pitchFamily="66" charset="0"/>
            </a:endParaRPr>
          </a:p>
          <a:p>
            <a:pPr marL="342900" indent="-342900" fontAlgn="base">
              <a:buFont typeface="Arial" panose="020B0604020202020204" pitchFamily="34" charset="0"/>
              <a:buChar char="•"/>
            </a:pPr>
            <a:r>
              <a:rPr lang="en-US" sz="2400" b="0" i="0" dirty="0">
                <a:solidFill>
                  <a:srgbClr val="7030A0"/>
                </a:solidFill>
                <a:effectLst/>
                <a:latin typeface="XCCW Joined 10a" panose="03050602040000000000" pitchFamily="66" charset="0"/>
              </a:rPr>
              <a:t>Use of TimeTables Rockstar's. (Log in details are in the back of reading records)</a:t>
            </a:r>
          </a:p>
        </p:txBody>
      </p:sp>
    </p:spTree>
    <p:extLst>
      <p:ext uri="{BB962C8B-B14F-4D97-AF65-F5344CB8AC3E}">
        <p14:creationId xmlns:p14="http://schemas.microsoft.com/office/powerpoint/2010/main" val="576963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EB45-A799-4BE9-A170-9827EF7AA881}"/>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E5E2360C-AB7A-426B-A82C-2DAFAC67EADE}"/>
              </a:ext>
            </a:extLst>
          </p:cNvPr>
          <p:cNvSpPr/>
          <p:nvPr/>
        </p:nvSpPr>
        <p:spPr>
          <a:xfrm>
            <a:off x="704850" y="542925"/>
            <a:ext cx="10782300" cy="577215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400" dirty="0">
              <a:solidFill>
                <a:srgbClr val="7030A0"/>
              </a:solidFill>
            </a:endParaRPr>
          </a:p>
          <a:p>
            <a:pPr algn="ctr"/>
            <a:endParaRPr lang="en-GB" altLang="en-US" dirty="0">
              <a:solidFill>
                <a:srgbClr val="FFFF00"/>
              </a:solidFill>
            </a:endParaRPr>
          </a:p>
          <a:p>
            <a:pPr algn="ctr"/>
            <a:r>
              <a:rPr lang="en-US" altLang="en-US" sz="4400" b="1" u="sng" dirty="0">
                <a:solidFill>
                  <a:srgbClr val="7030A0"/>
                </a:solidFill>
                <a:latin typeface="XCCW Joined 10a" panose="03050602040000000000" pitchFamily="66" charset="0"/>
              </a:rPr>
              <a:t>Writing</a:t>
            </a:r>
            <a:r>
              <a:rPr lang="en-GB" altLang="en-US" sz="4400" b="1" u="sng" dirty="0">
                <a:solidFill>
                  <a:srgbClr val="7030A0"/>
                </a:solidFill>
                <a:latin typeface="XCCW Joined 10a" panose="03050602040000000000" pitchFamily="66" charset="0"/>
              </a:rPr>
              <a:t>:</a:t>
            </a: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US" altLang="en-US" sz="4400" b="1" u="sng" dirty="0">
              <a:solidFill>
                <a:srgbClr val="7030A0"/>
              </a:solidFill>
            </a:endParaRPr>
          </a:p>
          <a:p>
            <a:pPr algn="ctr"/>
            <a:endParaRPr lang="en-GB" altLang="en-US" sz="4400" b="1" u="sng" dirty="0">
              <a:solidFill>
                <a:srgbClr val="7030A0"/>
              </a:solidFill>
            </a:endParaRPr>
          </a:p>
          <a:p>
            <a:pPr algn="ctr"/>
            <a:endParaRPr lang="en-US" altLang="en-US" dirty="0">
              <a:solidFill>
                <a:srgbClr val="FFFF00"/>
              </a:solidFill>
            </a:endParaRPr>
          </a:p>
          <a:p>
            <a:endParaRPr lang="en-GB" altLang="en-US" dirty="0">
              <a:solidFill>
                <a:srgbClr val="FFFF00"/>
              </a:solidFill>
            </a:endParaRPr>
          </a:p>
          <a:p>
            <a:pPr algn="ctr"/>
            <a:endParaRPr lang="en-GB" dirty="0"/>
          </a:p>
        </p:txBody>
      </p:sp>
      <p:sp>
        <p:nvSpPr>
          <p:cNvPr id="13" name="TextBox 12">
            <a:extLst>
              <a:ext uri="{FF2B5EF4-FFF2-40B4-BE49-F238E27FC236}">
                <a16:creationId xmlns:a16="http://schemas.microsoft.com/office/drawing/2014/main" id="{B1224C12-DA0B-40DC-9390-14EA723DE698}"/>
              </a:ext>
            </a:extLst>
          </p:cNvPr>
          <p:cNvSpPr txBox="1">
            <a:spLocks noChangeArrowheads="1"/>
          </p:cNvSpPr>
          <p:nvPr/>
        </p:nvSpPr>
        <p:spPr bwMode="auto">
          <a:xfrm>
            <a:off x="6590236" y="1628023"/>
            <a:ext cx="4763564" cy="2246769"/>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Wingdings" panose="05000000000000000000" pitchFamily="2" charset="2"/>
              <a:buChar char="§"/>
            </a:pPr>
            <a:r>
              <a:rPr lang="en-GB" altLang="en-US" sz="2000" dirty="0">
                <a:solidFill>
                  <a:srgbClr val="7030A0"/>
                </a:solidFill>
                <a:latin typeface="XCCW Joined 10a" panose="03050602040000000000" pitchFamily="66" charset="0"/>
              </a:rPr>
              <a:t>Handwriting</a:t>
            </a:r>
            <a:endParaRPr lang="en-GB" altLang="en-US" dirty="0">
              <a:latin typeface="XCCW Joined 10a" panose="03050602040000000000" pitchFamily="66" charset="0"/>
            </a:endParaRPr>
          </a:p>
          <a:p>
            <a:pPr marL="342900" indent="-342900">
              <a:buFont typeface="Wingdings" panose="05000000000000000000" pitchFamily="2" charset="2"/>
              <a:buChar char="§"/>
            </a:pPr>
            <a:r>
              <a:rPr lang="en-US" altLang="en-US" sz="2000" dirty="0">
                <a:solidFill>
                  <a:srgbClr val="7030A0"/>
                </a:solidFill>
                <a:latin typeface="XCCW Joined 10a" panose="03050602040000000000" pitchFamily="66" charset="0"/>
              </a:rPr>
              <a:t>Spelling</a:t>
            </a:r>
          </a:p>
          <a:p>
            <a:pPr marL="342900" indent="-342900">
              <a:buFont typeface="Wingdings" panose="05000000000000000000" pitchFamily="2" charset="2"/>
              <a:buChar char="§"/>
            </a:pPr>
            <a:r>
              <a:rPr lang="en-US" altLang="en-US" sz="2000" dirty="0">
                <a:solidFill>
                  <a:srgbClr val="7030A0"/>
                </a:solidFill>
                <a:latin typeface="XCCW Joined 10a" panose="03050602040000000000" pitchFamily="66" charset="0"/>
              </a:rPr>
              <a:t>Grammar</a:t>
            </a:r>
          </a:p>
          <a:p>
            <a:pPr marL="342900" indent="-342900">
              <a:buFont typeface="Wingdings" panose="05000000000000000000" pitchFamily="2" charset="2"/>
              <a:buChar char="§"/>
            </a:pPr>
            <a:r>
              <a:rPr lang="en-US" altLang="en-US" sz="2000" dirty="0">
                <a:solidFill>
                  <a:srgbClr val="7030A0"/>
                </a:solidFill>
                <a:latin typeface="XCCW Joined 10a" panose="03050602040000000000" pitchFamily="66" charset="0"/>
              </a:rPr>
              <a:t>Structure</a:t>
            </a:r>
          </a:p>
          <a:p>
            <a:pPr marL="342900" indent="-342900">
              <a:buFont typeface="Wingdings" panose="05000000000000000000" pitchFamily="2" charset="2"/>
              <a:buChar char="§"/>
            </a:pPr>
            <a:r>
              <a:rPr lang="en-US" altLang="en-US" sz="2000" dirty="0">
                <a:solidFill>
                  <a:srgbClr val="7030A0"/>
                </a:solidFill>
                <a:latin typeface="XCCW Joined 10a" panose="03050602040000000000" pitchFamily="66" charset="0"/>
              </a:rPr>
              <a:t>Punctuation</a:t>
            </a:r>
          </a:p>
          <a:p>
            <a:pPr marL="342900" indent="-342900">
              <a:buFont typeface="Wingdings" panose="05000000000000000000" pitchFamily="2" charset="2"/>
              <a:buChar char="§"/>
            </a:pPr>
            <a:r>
              <a:rPr lang="en-US" altLang="en-US" sz="2000" dirty="0">
                <a:solidFill>
                  <a:srgbClr val="7030A0"/>
                </a:solidFill>
                <a:latin typeface="XCCW Joined 10a" panose="03050602040000000000" pitchFamily="66" charset="0"/>
              </a:rPr>
              <a:t>Expansive Vocabulary</a:t>
            </a:r>
          </a:p>
          <a:p>
            <a:pPr marL="342900" indent="-342900">
              <a:buFont typeface="Wingdings" panose="05000000000000000000" pitchFamily="2" charset="2"/>
              <a:buChar char="§"/>
            </a:pPr>
            <a:r>
              <a:rPr lang="en-US" altLang="en-US" sz="2000" dirty="0">
                <a:solidFill>
                  <a:srgbClr val="7030A0"/>
                </a:solidFill>
                <a:latin typeface="XCCW Joined 10a" panose="03050602040000000000" pitchFamily="66" charset="0"/>
              </a:rPr>
              <a:t>Writing for purpose / tone</a:t>
            </a:r>
            <a:endParaRPr lang="en-GB" altLang="en-US" sz="2000" dirty="0">
              <a:solidFill>
                <a:srgbClr val="7030A0"/>
              </a:solidFill>
              <a:latin typeface="XCCW Joined 10a" panose="03050602040000000000" pitchFamily="66" charset="0"/>
            </a:endParaRPr>
          </a:p>
        </p:txBody>
      </p:sp>
      <p:sp>
        <p:nvSpPr>
          <p:cNvPr id="20" name="TextBox 19">
            <a:extLst>
              <a:ext uri="{FF2B5EF4-FFF2-40B4-BE49-F238E27FC236}">
                <a16:creationId xmlns:a16="http://schemas.microsoft.com/office/drawing/2014/main" id="{90DA5893-A1BF-4075-A26E-6940AF576AF6}"/>
              </a:ext>
            </a:extLst>
          </p:cNvPr>
          <p:cNvSpPr txBox="1"/>
          <p:nvPr/>
        </p:nvSpPr>
        <p:spPr>
          <a:xfrm>
            <a:off x="838200" y="1994902"/>
            <a:ext cx="10712824" cy="4585871"/>
          </a:xfrm>
          <a:prstGeom prst="rect">
            <a:avLst/>
          </a:prstGeom>
          <a:noFill/>
        </p:spPr>
        <p:txBody>
          <a:bodyPr wrap="square">
            <a:spAutoFit/>
          </a:bodyPr>
          <a:lstStyle/>
          <a:p>
            <a:pPr>
              <a:defRPr/>
            </a:pPr>
            <a:r>
              <a:rPr lang="en-GB" sz="3200" b="1" u="sng" dirty="0">
                <a:solidFill>
                  <a:srgbClr val="7030A0"/>
                </a:solidFill>
                <a:latin typeface="XCCW Joined 10a" panose="03050602040000000000" pitchFamily="66" charset="0"/>
              </a:rPr>
              <a:t>How this is achieved:</a:t>
            </a:r>
          </a:p>
          <a:p>
            <a:pPr marL="285750" indent="-285750">
              <a:buFontTx/>
              <a:buChar char="-"/>
              <a:defRPr/>
            </a:pPr>
            <a:r>
              <a:rPr lang="en-GB" sz="2800" dirty="0">
                <a:solidFill>
                  <a:srgbClr val="7030A0"/>
                </a:solidFill>
                <a:latin typeface="XCCW Joined 10a" panose="03050602040000000000" pitchFamily="66" charset="0"/>
              </a:rPr>
              <a:t>Reading!</a:t>
            </a:r>
          </a:p>
          <a:p>
            <a:pPr marL="285750" indent="-285750">
              <a:buFontTx/>
              <a:buChar char="-"/>
              <a:defRPr/>
            </a:pPr>
            <a:r>
              <a:rPr lang="en-GB" sz="2800" dirty="0">
                <a:solidFill>
                  <a:srgbClr val="7030A0"/>
                </a:solidFill>
                <a:latin typeface="XCCW Joined 10a" panose="03050602040000000000" pitchFamily="66" charset="0"/>
              </a:rPr>
              <a:t>Analysing quality texts</a:t>
            </a:r>
          </a:p>
          <a:p>
            <a:pPr marL="285750" indent="-285750">
              <a:buFontTx/>
              <a:buChar char="-"/>
              <a:defRPr/>
            </a:pPr>
            <a:r>
              <a:rPr lang="en-GB" sz="2800" dirty="0">
                <a:solidFill>
                  <a:srgbClr val="7030A0"/>
                </a:solidFill>
                <a:latin typeface="XCCW Joined 10a" panose="03050602040000000000" pitchFamily="66" charset="0"/>
              </a:rPr>
              <a:t>Modelled writing </a:t>
            </a:r>
          </a:p>
          <a:p>
            <a:pPr marL="285750" indent="-285750">
              <a:buFontTx/>
              <a:buChar char="-"/>
              <a:defRPr/>
            </a:pPr>
            <a:r>
              <a:rPr lang="en-GB" sz="2800" dirty="0">
                <a:solidFill>
                  <a:srgbClr val="7030A0"/>
                </a:solidFill>
                <a:latin typeface="XCCW Joined 10a" panose="03050602040000000000" pitchFamily="66" charset="0"/>
              </a:rPr>
              <a:t>Shared writing </a:t>
            </a:r>
          </a:p>
          <a:p>
            <a:pPr marL="285750" indent="-285750">
              <a:buFontTx/>
              <a:buChar char="-"/>
              <a:defRPr/>
            </a:pPr>
            <a:r>
              <a:rPr lang="en-GB" sz="2800" dirty="0">
                <a:solidFill>
                  <a:srgbClr val="7030A0"/>
                </a:solidFill>
                <a:latin typeface="XCCW Joined 10a" panose="03050602040000000000" pitchFamily="66" charset="0"/>
              </a:rPr>
              <a:t>Independent writing (including proof-reading/ editing)</a:t>
            </a:r>
          </a:p>
          <a:p>
            <a:pPr marL="285750" indent="-285750">
              <a:buFontTx/>
              <a:buChar char="-"/>
              <a:defRPr/>
            </a:pPr>
            <a:r>
              <a:rPr lang="en-GB" sz="2800" dirty="0">
                <a:solidFill>
                  <a:srgbClr val="7030A0"/>
                </a:solidFill>
                <a:latin typeface="XCCW Joined 10a" panose="03050602040000000000" pitchFamily="66" charset="0"/>
              </a:rPr>
              <a:t>Spelling lessons </a:t>
            </a:r>
          </a:p>
          <a:p>
            <a:pPr marL="285750" indent="-285750">
              <a:buFontTx/>
              <a:buChar char="-"/>
              <a:defRPr/>
            </a:pPr>
            <a:r>
              <a:rPr lang="en-GB" sz="2800" dirty="0">
                <a:solidFill>
                  <a:srgbClr val="7030A0"/>
                </a:solidFill>
                <a:latin typeface="XCCW Joined 10a" panose="03050602040000000000" pitchFamily="66" charset="0"/>
              </a:rPr>
              <a:t>Grammar and punctuation lessons</a:t>
            </a:r>
          </a:p>
          <a:p>
            <a:pPr marL="285750" indent="-285750">
              <a:buFontTx/>
              <a:buChar char="-"/>
              <a:defRPr/>
            </a:pPr>
            <a:endParaRPr lang="en-GB" dirty="0">
              <a:solidFill>
                <a:srgbClr val="FF0000"/>
              </a:solidFill>
            </a:endParaRPr>
          </a:p>
          <a:p>
            <a:pPr>
              <a:defRPr/>
            </a:pPr>
            <a:endParaRPr lang="en-GB" dirty="0">
              <a:solidFill>
                <a:srgbClr val="FF0000"/>
              </a:solidFill>
            </a:endParaRPr>
          </a:p>
        </p:txBody>
      </p:sp>
    </p:spTree>
    <p:extLst>
      <p:ext uri="{BB962C8B-B14F-4D97-AF65-F5344CB8AC3E}">
        <p14:creationId xmlns:p14="http://schemas.microsoft.com/office/powerpoint/2010/main" val="3579531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528</Words>
  <Application>Microsoft Office PowerPoint</Application>
  <PresentationFormat>Widescreen</PresentationFormat>
  <Paragraphs>234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Rounded MT Bold</vt:lpstr>
      <vt:lpstr>Calibri</vt:lpstr>
      <vt:lpstr>Calibri Light</vt:lpstr>
      <vt:lpstr>Comic Sans MS</vt:lpstr>
      <vt:lpstr>Wingdings</vt:lpstr>
      <vt:lpstr>XCCW Joined 10a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Buchanan</dc:creator>
  <cp:lastModifiedBy>Jessica Buchanan</cp:lastModifiedBy>
  <cp:revision>16</cp:revision>
  <dcterms:created xsi:type="dcterms:W3CDTF">2023-09-19T19:04:49Z</dcterms:created>
  <dcterms:modified xsi:type="dcterms:W3CDTF">2025-09-16T08:03:07Z</dcterms:modified>
</cp:coreProperties>
</file>